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5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DC38C8"/>
    <a:srgbClr val="0060A8"/>
    <a:srgbClr val="6600CC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91" d="100"/>
          <a:sy n="91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3D4549-5874-4E11-BFC3-B4C8170DC5F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E59C519-B658-48E9-ADF6-813BD5103906}">
      <dgm:prSet/>
      <dgm:spPr/>
      <dgm:t>
        <a:bodyPr/>
        <a:lstStyle/>
        <a:p>
          <a:r>
            <a:rPr lang="en-US"/>
            <a:t>Goals</a:t>
          </a:r>
        </a:p>
      </dgm:t>
    </dgm:pt>
    <dgm:pt modelId="{707715F6-9481-4CFB-9FB0-032BC725F392}" type="parTrans" cxnId="{0331CAA5-D6A6-4577-8250-3F7DDEE2F76F}">
      <dgm:prSet/>
      <dgm:spPr/>
      <dgm:t>
        <a:bodyPr/>
        <a:lstStyle/>
        <a:p>
          <a:endParaRPr lang="en-US"/>
        </a:p>
      </dgm:t>
    </dgm:pt>
    <dgm:pt modelId="{3F797A69-1BB3-4304-BA24-E4640F7FA144}" type="sibTrans" cxnId="{0331CAA5-D6A6-4577-8250-3F7DDEE2F76F}">
      <dgm:prSet/>
      <dgm:spPr/>
      <dgm:t>
        <a:bodyPr/>
        <a:lstStyle/>
        <a:p>
          <a:endParaRPr lang="en-US"/>
        </a:p>
      </dgm:t>
    </dgm:pt>
    <dgm:pt modelId="{9FCC0148-D320-4F03-A5C8-58DA22AE281B}">
      <dgm:prSet/>
      <dgm:spPr/>
      <dgm:t>
        <a:bodyPr/>
        <a:lstStyle/>
        <a:p>
          <a:r>
            <a:rPr lang="en-US"/>
            <a:t>Idea</a:t>
          </a:r>
        </a:p>
      </dgm:t>
    </dgm:pt>
    <dgm:pt modelId="{6DAB4434-09CD-40C4-9279-7708742FF0BA}" type="parTrans" cxnId="{B5969BA1-74DE-47F2-9460-0E760969C15A}">
      <dgm:prSet/>
      <dgm:spPr/>
      <dgm:t>
        <a:bodyPr/>
        <a:lstStyle/>
        <a:p>
          <a:endParaRPr lang="en-US"/>
        </a:p>
      </dgm:t>
    </dgm:pt>
    <dgm:pt modelId="{D90EC94D-A9B8-42E2-9A11-982C4F858EED}" type="sibTrans" cxnId="{B5969BA1-74DE-47F2-9460-0E760969C15A}">
      <dgm:prSet/>
      <dgm:spPr/>
      <dgm:t>
        <a:bodyPr/>
        <a:lstStyle/>
        <a:p>
          <a:endParaRPr lang="en-US"/>
        </a:p>
      </dgm:t>
    </dgm:pt>
    <dgm:pt modelId="{FBEF7AAC-7FA0-4273-975C-65E6F2B2C452}">
      <dgm:prSet/>
      <dgm:spPr/>
      <dgm:t>
        <a:bodyPr/>
        <a:lstStyle/>
        <a:p>
          <a:r>
            <a:rPr lang="en-US" dirty="0"/>
            <a:t>Solution</a:t>
          </a:r>
        </a:p>
      </dgm:t>
    </dgm:pt>
    <dgm:pt modelId="{9F63C1B9-0FE1-430E-AE81-9C3F8B79D3DF}" type="parTrans" cxnId="{9BCC0C4E-D2F5-4A5E-939C-60DAC8657518}">
      <dgm:prSet/>
      <dgm:spPr/>
      <dgm:t>
        <a:bodyPr/>
        <a:lstStyle/>
        <a:p>
          <a:endParaRPr lang="en-US"/>
        </a:p>
      </dgm:t>
    </dgm:pt>
    <dgm:pt modelId="{01193F7B-2E1D-4EAF-AB84-39AC17082A86}" type="sibTrans" cxnId="{9BCC0C4E-D2F5-4A5E-939C-60DAC8657518}">
      <dgm:prSet/>
      <dgm:spPr/>
      <dgm:t>
        <a:bodyPr/>
        <a:lstStyle/>
        <a:p>
          <a:endParaRPr lang="en-US"/>
        </a:p>
      </dgm:t>
    </dgm:pt>
    <dgm:pt modelId="{14502370-019B-40EE-8EA7-F77FE98228C1}">
      <dgm:prSet/>
      <dgm:spPr/>
      <dgm:t>
        <a:bodyPr/>
        <a:lstStyle/>
        <a:p>
          <a:r>
            <a:rPr lang="en-US" dirty="0"/>
            <a:t>Achievement</a:t>
          </a:r>
        </a:p>
      </dgm:t>
    </dgm:pt>
    <dgm:pt modelId="{5AF9B53B-63C3-4233-95CF-DD7A30A54DDF}" type="parTrans" cxnId="{0BDA96D6-D531-4993-B216-51ACE38567FF}">
      <dgm:prSet/>
      <dgm:spPr/>
      <dgm:t>
        <a:bodyPr/>
        <a:lstStyle/>
        <a:p>
          <a:endParaRPr lang="en-US"/>
        </a:p>
      </dgm:t>
    </dgm:pt>
    <dgm:pt modelId="{4EFB6D1D-8396-4109-AB93-05A007CC069C}" type="sibTrans" cxnId="{0BDA96D6-D531-4993-B216-51ACE38567FF}">
      <dgm:prSet/>
      <dgm:spPr/>
      <dgm:t>
        <a:bodyPr/>
        <a:lstStyle/>
        <a:p>
          <a:endParaRPr lang="en-US"/>
        </a:p>
      </dgm:t>
    </dgm:pt>
    <dgm:pt modelId="{885151DE-8687-42AA-B75A-EAA134CDF1B0}">
      <dgm:prSet/>
      <dgm:spPr/>
      <dgm:t>
        <a:bodyPr/>
        <a:lstStyle/>
        <a:p>
          <a:r>
            <a:rPr lang="en-US" dirty="0"/>
            <a:t>Future Implementations</a:t>
          </a:r>
        </a:p>
      </dgm:t>
    </dgm:pt>
    <dgm:pt modelId="{499A81E3-541E-4CCD-8E91-53FFF2D1AA28}" type="parTrans" cxnId="{508ECD78-E7E6-4A5F-8E62-2F195924AA0A}">
      <dgm:prSet/>
      <dgm:spPr/>
      <dgm:t>
        <a:bodyPr/>
        <a:lstStyle/>
        <a:p>
          <a:endParaRPr lang="en-US"/>
        </a:p>
      </dgm:t>
    </dgm:pt>
    <dgm:pt modelId="{3186F121-9433-4194-8EC2-024873457C7C}" type="sibTrans" cxnId="{508ECD78-E7E6-4A5F-8E62-2F195924AA0A}">
      <dgm:prSet/>
      <dgm:spPr/>
      <dgm:t>
        <a:bodyPr/>
        <a:lstStyle/>
        <a:p>
          <a:endParaRPr lang="en-US"/>
        </a:p>
      </dgm:t>
    </dgm:pt>
    <dgm:pt modelId="{DAA3999D-0C3A-41AA-BBEA-7E2067C678BD}" type="pres">
      <dgm:prSet presAssocID="{A33D4549-5874-4E11-BFC3-B4C8170DC5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5420EC-118D-40A1-AC0E-2686E7306129}" type="pres">
      <dgm:prSet presAssocID="{5E59C519-B658-48E9-ADF6-813BD5103906}" presName="parentText" presStyleLbl="node1" presStyleIdx="0" presStyleCnt="5" custLinFactNeighborY="7055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78A6-54D0-4365-90FF-4F9B01E5A5D6}" type="pres">
      <dgm:prSet presAssocID="{3F797A69-1BB3-4304-BA24-E4640F7FA144}" presName="spacer" presStyleCnt="0"/>
      <dgm:spPr/>
    </dgm:pt>
    <dgm:pt modelId="{0C0D063F-4D97-4B09-8380-0916B2658A57}" type="pres">
      <dgm:prSet presAssocID="{9FCC0148-D320-4F03-A5C8-58DA22AE281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34E89-1779-4B7C-BA9B-30374EB01258}" type="pres">
      <dgm:prSet presAssocID="{D90EC94D-A9B8-42E2-9A11-982C4F858EED}" presName="spacer" presStyleCnt="0"/>
      <dgm:spPr/>
    </dgm:pt>
    <dgm:pt modelId="{FFEDA2E6-1769-4B94-924D-86FE7A126A8C}" type="pres">
      <dgm:prSet presAssocID="{FBEF7AAC-7FA0-4273-975C-65E6F2B2C45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730E98-EC64-4F63-B0E6-29221B1A3EC5}" type="pres">
      <dgm:prSet presAssocID="{01193F7B-2E1D-4EAF-AB84-39AC17082A86}" presName="spacer" presStyleCnt="0"/>
      <dgm:spPr/>
    </dgm:pt>
    <dgm:pt modelId="{9A9E0C55-D10D-4ECB-B235-D25642A2EB48}" type="pres">
      <dgm:prSet presAssocID="{14502370-019B-40EE-8EA7-F77FE98228C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DADE2-B335-4019-BB5F-62A430304D04}" type="pres">
      <dgm:prSet presAssocID="{4EFB6D1D-8396-4109-AB93-05A007CC069C}" presName="spacer" presStyleCnt="0"/>
      <dgm:spPr/>
    </dgm:pt>
    <dgm:pt modelId="{4E19FEFB-67D6-4A00-85FF-771CBC003BC8}" type="pres">
      <dgm:prSet presAssocID="{885151DE-8687-42AA-B75A-EAA134CDF1B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DA96D6-D531-4993-B216-51ACE38567FF}" srcId="{A33D4549-5874-4E11-BFC3-B4C8170DC5F3}" destId="{14502370-019B-40EE-8EA7-F77FE98228C1}" srcOrd="3" destOrd="0" parTransId="{5AF9B53B-63C3-4233-95CF-DD7A30A54DDF}" sibTransId="{4EFB6D1D-8396-4109-AB93-05A007CC069C}"/>
    <dgm:cxn modelId="{9BCC0C4E-D2F5-4A5E-939C-60DAC8657518}" srcId="{A33D4549-5874-4E11-BFC3-B4C8170DC5F3}" destId="{FBEF7AAC-7FA0-4273-975C-65E6F2B2C452}" srcOrd="2" destOrd="0" parTransId="{9F63C1B9-0FE1-430E-AE81-9C3F8B79D3DF}" sibTransId="{01193F7B-2E1D-4EAF-AB84-39AC17082A86}"/>
    <dgm:cxn modelId="{0331CAA5-D6A6-4577-8250-3F7DDEE2F76F}" srcId="{A33D4549-5874-4E11-BFC3-B4C8170DC5F3}" destId="{5E59C519-B658-48E9-ADF6-813BD5103906}" srcOrd="0" destOrd="0" parTransId="{707715F6-9481-4CFB-9FB0-032BC725F392}" sibTransId="{3F797A69-1BB3-4304-BA24-E4640F7FA144}"/>
    <dgm:cxn modelId="{76CBDD25-8F7B-4CD5-A033-18896ADC3364}" type="presOf" srcId="{5E59C519-B658-48E9-ADF6-813BD5103906}" destId="{7A5420EC-118D-40A1-AC0E-2686E7306129}" srcOrd="0" destOrd="0" presId="urn:microsoft.com/office/officeart/2005/8/layout/vList2"/>
    <dgm:cxn modelId="{508ECD78-E7E6-4A5F-8E62-2F195924AA0A}" srcId="{A33D4549-5874-4E11-BFC3-B4C8170DC5F3}" destId="{885151DE-8687-42AA-B75A-EAA134CDF1B0}" srcOrd="4" destOrd="0" parTransId="{499A81E3-541E-4CCD-8E91-53FFF2D1AA28}" sibTransId="{3186F121-9433-4194-8EC2-024873457C7C}"/>
    <dgm:cxn modelId="{84074EB9-96F5-4B6C-A382-B1C885560025}" type="presOf" srcId="{A33D4549-5874-4E11-BFC3-B4C8170DC5F3}" destId="{DAA3999D-0C3A-41AA-BBEA-7E2067C678BD}" srcOrd="0" destOrd="0" presId="urn:microsoft.com/office/officeart/2005/8/layout/vList2"/>
    <dgm:cxn modelId="{A2A3D115-06B3-4BDB-B5F1-67216A788061}" type="presOf" srcId="{9FCC0148-D320-4F03-A5C8-58DA22AE281B}" destId="{0C0D063F-4D97-4B09-8380-0916B2658A57}" srcOrd="0" destOrd="0" presId="urn:microsoft.com/office/officeart/2005/8/layout/vList2"/>
    <dgm:cxn modelId="{B5969BA1-74DE-47F2-9460-0E760969C15A}" srcId="{A33D4549-5874-4E11-BFC3-B4C8170DC5F3}" destId="{9FCC0148-D320-4F03-A5C8-58DA22AE281B}" srcOrd="1" destOrd="0" parTransId="{6DAB4434-09CD-40C4-9279-7708742FF0BA}" sibTransId="{D90EC94D-A9B8-42E2-9A11-982C4F858EED}"/>
    <dgm:cxn modelId="{88C4DAB0-5041-461E-BF7B-130F5D76E001}" type="presOf" srcId="{885151DE-8687-42AA-B75A-EAA134CDF1B0}" destId="{4E19FEFB-67D6-4A00-85FF-771CBC003BC8}" srcOrd="0" destOrd="0" presId="urn:microsoft.com/office/officeart/2005/8/layout/vList2"/>
    <dgm:cxn modelId="{29D2CB3D-50B6-41F4-9748-DA5AFECC665F}" type="presOf" srcId="{14502370-019B-40EE-8EA7-F77FE98228C1}" destId="{9A9E0C55-D10D-4ECB-B235-D25642A2EB48}" srcOrd="0" destOrd="0" presId="urn:microsoft.com/office/officeart/2005/8/layout/vList2"/>
    <dgm:cxn modelId="{90693F7E-E1EF-4BE3-80B1-68DD8AF49833}" type="presOf" srcId="{FBEF7AAC-7FA0-4273-975C-65E6F2B2C452}" destId="{FFEDA2E6-1769-4B94-924D-86FE7A126A8C}" srcOrd="0" destOrd="0" presId="urn:microsoft.com/office/officeart/2005/8/layout/vList2"/>
    <dgm:cxn modelId="{33855AFB-E206-4FD7-86FB-0DCE7E6AE26E}" type="presParOf" srcId="{DAA3999D-0C3A-41AA-BBEA-7E2067C678BD}" destId="{7A5420EC-118D-40A1-AC0E-2686E7306129}" srcOrd="0" destOrd="0" presId="urn:microsoft.com/office/officeart/2005/8/layout/vList2"/>
    <dgm:cxn modelId="{4366871F-FFEA-4DC5-889D-CBC323F5849B}" type="presParOf" srcId="{DAA3999D-0C3A-41AA-BBEA-7E2067C678BD}" destId="{7D1578A6-54D0-4365-90FF-4F9B01E5A5D6}" srcOrd="1" destOrd="0" presId="urn:microsoft.com/office/officeart/2005/8/layout/vList2"/>
    <dgm:cxn modelId="{B505D818-2FBB-40C6-BE42-FD43DF34CE57}" type="presParOf" srcId="{DAA3999D-0C3A-41AA-BBEA-7E2067C678BD}" destId="{0C0D063F-4D97-4B09-8380-0916B2658A57}" srcOrd="2" destOrd="0" presId="urn:microsoft.com/office/officeart/2005/8/layout/vList2"/>
    <dgm:cxn modelId="{3B121013-C3CA-423C-A50D-42E81E92D664}" type="presParOf" srcId="{DAA3999D-0C3A-41AA-BBEA-7E2067C678BD}" destId="{1C934E89-1779-4B7C-BA9B-30374EB01258}" srcOrd="3" destOrd="0" presId="urn:microsoft.com/office/officeart/2005/8/layout/vList2"/>
    <dgm:cxn modelId="{93C5C8B1-F5DB-4171-98CB-A90940BDED22}" type="presParOf" srcId="{DAA3999D-0C3A-41AA-BBEA-7E2067C678BD}" destId="{FFEDA2E6-1769-4B94-924D-86FE7A126A8C}" srcOrd="4" destOrd="0" presId="urn:microsoft.com/office/officeart/2005/8/layout/vList2"/>
    <dgm:cxn modelId="{355A0541-674F-453C-8FE1-5563A408FEB8}" type="presParOf" srcId="{DAA3999D-0C3A-41AA-BBEA-7E2067C678BD}" destId="{97730E98-EC64-4F63-B0E6-29221B1A3EC5}" srcOrd="5" destOrd="0" presId="urn:microsoft.com/office/officeart/2005/8/layout/vList2"/>
    <dgm:cxn modelId="{096EB72F-31E0-4643-B448-EFEE6F09CCCE}" type="presParOf" srcId="{DAA3999D-0C3A-41AA-BBEA-7E2067C678BD}" destId="{9A9E0C55-D10D-4ECB-B235-D25642A2EB48}" srcOrd="6" destOrd="0" presId="urn:microsoft.com/office/officeart/2005/8/layout/vList2"/>
    <dgm:cxn modelId="{CE65798F-917E-4A36-B6DD-1ACE3A20FC14}" type="presParOf" srcId="{DAA3999D-0C3A-41AA-BBEA-7E2067C678BD}" destId="{FB4DADE2-B335-4019-BB5F-62A430304D04}" srcOrd="7" destOrd="0" presId="urn:microsoft.com/office/officeart/2005/8/layout/vList2"/>
    <dgm:cxn modelId="{B12135A6-A7F1-48C1-B401-8F3465FB04A0}" type="presParOf" srcId="{DAA3999D-0C3A-41AA-BBEA-7E2067C678BD}" destId="{4E19FEFB-67D6-4A00-85FF-771CBC003BC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608E4F-7DFE-451F-AE26-CD3B3FA7193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5D87089-0CB2-4ACD-8351-70FBBC633090}">
      <dgm:prSet/>
      <dgm:spPr/>
      <dgm:t>
        <a:bodyPr/>
        <a:lstStyle/>
        <a:p>
          <a:r>
            <a:rPr lang="en-US"/>
            <a:t>Xylem – ”Intelligence Operation Center”</a:t>
          </a:r>
        </a:p>
      </dgm:t>
    </dgm:pt>
    <dgm:pt modelId="{5CA7003B-FEF5-49BD-B5DC-50DA70667C25}" type="parTrans" cxnId="{244C187B-C1A9-43F9-9CB1-692734153B87}">
      <dgm:prSet/>
      <dgm:spPr/>
      <dgm:t>
        <a:bodyPr/>
        <a:lstStyle/>
        <a:p>
          <a:endParaRPr lang="en-US"/>
        </a:p>
      </dgm:t>
    </dgm:pt>
    <dgm:pt modelId="{BA66E4B5-70D2-43A9-BCF7-75053A820809}" type="sibTrans" cxnId="{244C187B-C1A9-43F9-9CB1-692734153B87}">
      <dgm:prSet/>
      <dgm:spPr/>
      <dgm:t>
        <a:bodyPr/>
        <a:lstStyle/>
        <a:p>
          <a:endParaRPr lang="en-US"/>
        </a:p>
      </dgm:t>
    </dgm:pt>
    <dgm:pt modelId="{8A468FA7-CA9E-4528-92BB-B002F64E7488}">
      <dgm:prSet/>
      <dgm:spPr/>
      <dgm:t>
        <a:bodyPr/>
        <a:lstStyle/>
        <a:p>
          <a:r>
            <a:rPr lang="en-US" dirty="0"/>
            <a:t>Responsibilities:</a:t>
          </a:r>
        </a:p>
      </dgm:t>
    </dgm:pt>
    <dgm:pt modelId="{5AA172B6-BC6B-48F2-B5C2-2BFB1A9F3937}" type="parTrans" cxnId="{4A55539C-6E9A-4556-81FA-FEA62CF0FA1A}">
      <dgm:prSet/>
      <dgm:spPr/>
      <dgm:t>
        <a:bodyPr/>
        <a:lstStyle/>
        <a:p>
          <a:endParaRPr lang="en-US"/>
        </a:p>
      </dgm:t>
    </dgm:pt>
    <dgm:pt modelId="{A0BA9574-9767-4887-8B24-C8D922CE8937}" type="sibTrans" cxnId="{4A55539C-6E9A-4556-81FA-FEA62CF0FA1A}">
      <dgm:prSet/>
      <dgm:spPr/>
      <dgm:t>
        <a:bodyPr/>
        <a:lstStyle/>
        <a:p>
          <a:endParaRPr lang="en-US"/>
        </a:p>
      </dgm:t>
    </dgm:pt>
    <dgm:pt modelId="{AF5110F9-491B-4328-B217-60FA8EE39570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>
              <a:solidFill>
                <a:srgbClr val="660066"/>
              </a:solidFill>
            </a:rPr>
            <a:t>Identify Target audience Ex: City, village, Popular locations</a:t>
          </a:r>
        </a:p>
      </dgm:t>
    </dgm:pt>
    <dgm:pt modelId="{44B9C358-942C-43C5-9283-BCA8D69345C3}" type="sibTrans" cxnId="{C364E9BF-C28F-4760-94A8-7390AF259CAC}">
      <dgm:prSet/>
      <dgm:spPr/>
      <dgm:t>
        <a:bodyPr/>
        <a:lstStyle/>
        <a:p>
          <a:endParaRPr lang="en-US"/>
        </a:p>
      </dgm:t>
    </dgm:pt>
    <dgm:pt modelId="{FF828CC5-4EF2-4DA7-8BE6-95C05FA84795}" type="parTrans" cxnId="{C364E9BF-C28F-4760-94A8-7390AF259CAC}">
      <dgm:prSet/>
      <dgm:spPr/>
      <dgm:t>
        <a:bodyPr/>
        <a:lstStyle/>
        <a:p>
          <a:endParaRPr lang="en-US"/>
        </a:p>
      </dgm:t>
    </dgm:pt>
    <dgm:pt modelId="{B38B9466-1B15-43C1-B98C-FB7BFA876794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>
              <a:solidFill>
                <a:srgbClr val="660066"/>
              </a:solidFill>
            </a:rPr>
            <a:t>Aggregate statistical data Town/City/Region/Country</a:t>
          </a:r>
        </a:p>
      </dgm:t>
    </dgm:pt>
    <dgm:pt modelId="{7977B0D6-B699-4F36-B745-DCA68FD6C793}" type="sibTrans" cxnId="{6579924D-E15A-4069-AAF2-5F886471F18F}">
      <dgm:prSet/>
      <dgm:spPr/>
      <dgm:t>
        <a:bodyPr/>
        <a:lstStyle/>
        <a:p>
          <a:endParaRPr lang="en-US"/>
        </a:p>
      </dgm:t>
    </dgm:pt>
    <dgm:pt modelId="{D69BF807-AE96-46F7-A5CD-AA981596BAD2}" type="parTrans" cxnId="{6579924D-E15A-4069-AAF2-5F886471F18F}">
      <dgm:prSet/>
      <dgm:spPr/>
      <dgm:t>
        <a:bodyPr/>
        <a:lstStyle/>
        <a:p>
          <a:endParaRPr lang="en-US"/>
        </a:p>
      </dgm:t>
    </dgm:pt>
    <dgm:pt modelId="{9DA83A01-6F38-4312-811D-9725D1B16BDE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>
              <a:solidFill>
                <a:srgbClr val="660066"/>
              </a:solidFill>
            </a:rPr>
            <a:t>Create real time Dashboard</a:t>
          </a:r>
        </a:p>
      </dgm:t>
    </dgm:pt>
    <dgm:pt modelId="{4AC0118E-B76A-43D1-9D64-9E7B8123B2DD}" type="sibTrans" cxnId="{E80707C4-EF98-47DD-96D2-DC2DDDEAAF02}">
      <dgm:prSet/>
      <dgm:spPr/>
      <dgm:t>
        <a:bodyPr/>
        <a:lstStyle/>
        <a:p>
          <a:endParaRPr lang="en-US"/>
        </a:p>
      </dgm:t>
    </dgm:pt>
    <dgm:pt modelId="{84EE51DC-AA8F-4FA1-A3F5-AD99496F1249}" type="parTrans" cxnId="{E80707C4-EF98-47DD-96D2-DC2DDDEAAF02}">
      <dgm:prSet/>
      <dgm:spPr/>
      <dgm:t>
        <a:bodyPr/>
        <a:lstStyle/>
        <a:p>
          <a:endParaRPr lang="en-US"/>
        </a:p>
      </dgm:t>
    </dgm:pt>
    <dgm:pt modelId="{593F2967-3A79-46E0-AC15-3572470856BD}">
      <dgm:prSet/>
      <dgm:spPr/>
      <dgm:t>
        <a:bodyPr/>
        <a:lstStyle/>
        <a:p>
          <a:pPr>
            <a:lnSpc>
              <a:spcPct val="200000"/>
            </a:lnSpc>
          </a:pPr>
          <a:r>
            <a:rPr lang="en-US" dirty="0">
              <a:solidFill>
                <a:srgbClr val="660066"/>
              </a:solidFill>
            </a:rPr>
            <a:t>Maintain Dashboard in runtime</a:t>
          </a:r>
        </a:p>
      </dgm:t>
    </dgm:pt>
    <dgm:pt modelId="{4302E190-E186-40EF-B864-EF3251091DB3}" type="sibTrans" cxnId="{8A7D4017-A957-4FEA-8EBD-E4B09BB1F4F4}">
      <dgm:prSet/>
      <dgm:spPr/>
      <dgm:t>
        <a:bodyPr/>
        <a:lstStyle/>
        <a:p>
          <a:endParaRPr lang="en-US"/>
        </a:p>
      </dgm:t>
    </dgm:pt>
    <dgm:pt modelId="{297F6676-1E0F-4522-BE8B-64A40BF4F87F}" type="parTrans" cxnId="{8A7D4017-A957-4FEA-8EBD-E4B09BB1F4F4}">
      <dgm:prSet/>
      <dgm:spPr/>
      <dgm:t>
        <a:bodyPr/>
        <a:lstStyle/>
        <a:p>
          <a:endParaRPr lang="en-US"/>
        </a:p>
      </dgm:t>
    </dgm:pt>
    <dgm:pt modelId="{968BDB6C-E0A1-4124-A8A0-D680C37080C7}" type="pres">
      <dgm:prSet presAssocID="{48608E4F-7DFE-451F-AE26-CD3B3FA719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285B3C-68BB-40D2-9E0F-AD21EE32C165}" type="pres">
      <dgm:prSet presAssocID="{55D87089-0CB2-4ACD-8351-70FBBC633090}" presName="parentLin" presStyleCnt="0"/>
      <dgm:spPr/>
    </dgm:pt>
    <dgm:pt modelId="{BDE99D6A-A6CA-4744-9787-9B53E5360B7C}" type="pres">
      <dgm:prSet presAssocID="{55D87089-0CB2-4ACD-8351-70FBBC63309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7DE817F-0398-4084-929B-37ED35F34990}" type="pres">
      <dgm:prSet presAssocID="{55D87089-0CB2-4ACD-8351-70FBBC63309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18C23-2194-4EB3-BF71-2FF0824C198B}" type="pres">
      <dgm:prSet presAssocID="{55D87089-0CB2-4ACD-8351-70FBBC633090}" presName="negativeSpace" presStyleCnt="0"/>
      <dgm:spPr/>
    </dgm:pt>
    <dgm:pt modelId="{0F4F3670-52C5-47BE-AB5F-EFE530581580}" type="pres">
      <dgm:prSet presAssocID="{55D87089-0CB2-4ACD-8351-70FBBC633090}" presName="childText" presStyleLbl="conFgAcc1" presStyleIdx="0" presStyleCnt="2">
        <dgm:presLayoutVars>
          <dgm:bulletEnabled val="1"/>
        </dgm:presLayoutVars>
      </dgm:prSet>
      <dgm:spPr/>
    </dgm:pt>
    <dgm:pt modelId="{3E005180-7267-4DA1-80BA-83CAFBC7153D}" type="pres">
      <dgm:prSet presAssocID="{BA66E4B5-70D2-43A9-BCF7-75053A820809}" presName="spaceBetweenRectangles" presStyleCnt="0"/>
      <dgm:spPr/>
    </dgm:pt>
    <dgm:pt modelId="{3CCDFA54-C071-4A98-B09F-21B56A7A13F5}" type="pres">
      <dgm:prSet presAssocID="{8A468FA7-CA9E-4528-92BB-B002F64E7488}" presName="parentLin" presStyleCnt="0"/>
      <dgm:spPr/>
    </dgm:pt>
    <dgm:pt modelId="{7255F8E4-FDE6-4F8C-BDD4-2F3092F2FD35}" type="pres">
      <dgm:prSet presAssocID="{8A468FA7-CA9E-4528-92BB-B002F64E7488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94D3BBA-F33A-426F-9811-CCF4AD1E27AB}" type="pres">
      <dgm:prSet presAssocID="{8A468FA7-CA9E-4528-92BB-B002F64E748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776E1D-E5DA-4704-A55D-4C46613F73C2}" type="pres">
      <dgm:prSet presAssocID="{8A468FA7-CA9E-4528-92BB-B002F64E7488}" presName="negativeSpace" presStyleCnt="0"/>
      <dgm:spPr/>
    </dgm:pt>
    <dgm:pt modelId="{BCF3D22F-36B7-49BB-AB67-677D4BA81D57}" type="pres">
      <dgm:prSet presAssocID="{8A468FA7-CA9E-4528-92BB-B002F64E7488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B32331-469C-488D-927D-B17EC0E39535}" type="presOf" srcId="{8A468FA7-CA9E-4528-92BB-B002F64E7488}" destId="{194D3BBA-F33A-426F-9811-CCF4AD1E27AB}" srcOrd="1" destOrd="0" presId="urn:microsoft.com/office/officeart/2005/8/layout/list1"/>
    <dgm:cxn modelId="{244C187B-C1A9-43F9-9CB1-692734153B87}" srcId="{48608E4F-7DFE-451F-AE26-CD3B3FA7193B}" destId="{55D87089-0CB2-4ACD-8351-70FBBC633090}" srcOrd="0" destOrd="0" parTransId="{5CA7003B-FEF5-49BD-B5DC-50DA70667C25}" sibTransId="{BA66E4B5-70D2-43A9-BCF7-75053A820809}"/>
    <dgm:cxn modelId="{809E35A6-67BF-4ECC-BB24-60A8EA3B6F40}" type="presOf" srcId="{48608E4F-7DFE-451F-AE26-CD3B3FA7193B}" destId="{968BDB6C-E0A1-4124-A8A0-D680C37080C7}" srcOrd="0" destOrd="0" presId="urn:microsoft.com/office/officeart/2005/8/layout/list1"/>
    <dgm:cxn modelId="{6579924D-E15A-4069-AAF2-5F886471F18F}" srcId="{8A468FA7-CA9E-4528-92BB-B002F64E7488}" destId="{B38B9466-1B15-43C1-B98C-FB7BFA876794}" srcOrd="1" destOrd="0" parTransId="{D69BF807-AE96-46F7-A5CD-AA981596BAD2}" sibTransId="{7977B0D6-B699-4F36-B745-DCA68FD6C793}"/>
    <dgm:cxn modelId="{8A7D4017-A957-4FEA-8EBD-E4B09BB1F4F4}" srcId="{8A468FA7-CA9E-4528-92BB-B002F64E7488}" destId="{593F2967-3A79-46E0-AC15-3572470856BD}" srcOrd="3" destOrd="0" parTransId="{297F6676-1E0F-4522-BE8B-64A40BF4F87F}" sibTransId="{4302E190-E186-40EF-B864-EF3251091DB3}"/>
    <dgm:cxn modelId="{34237A9F-3036-42DB-A9FF-399C50ED0B31}" type="presOf" srcId="{9DA83A01-6F38-4312-811D-9725D1B16BDE}" destId="{BCF3D22F-36B7-49BB-AB67-677D4BA81D57}" srcOrd="0" destOrd="2" presId="urn:microsoft.com/office/officeart/2005/8/layout/list1"/>
    <dgm:cxn modelId="{C364E9BF-C28F-4760-94A8-7390AF259CAC}" srcId="{8A468FA7-CA9E-4528-92BB-B002F64E7488}" destId="{AF5110F9-491B-4328-B217-60FA8EE39570}" srcOrd="0" destOrd="0" parTransId="{FF828CC5-4EF2-4DA7-8BE6-95C05FA84795}" sibTransId="{44B9C358-942C-43C5-9283-BCA8D69345C3}"/>
    <dgm:cxn modelId="{56DDBDFD-E464-4D53-80B0-7C26B8EEE466}" type="presOf" srcId="{B38B9466-1B15-43C1-B98C-FB7BFA876794}" destId="{BCF3D22F-36B7-49BB-AB67-677D4BA81D57}" srcOrd="0" destOrd="1" presId="urn:microsoft.com/office/officeart/2005/8/layout/list1"/>
    <dgm:cxn modelId="{DB9CE0BA-905B-4DCC-9EFA-16BA1BB6B873}" type="presOf" srcId="{55D87089-0CB2-4ACD-8351-70FBBC633090}" destId="{BDE99D6A-A6CA-4744-9787-9B53E5360B7C}" srcOrd="0" destOrd="0" presId="urn:microsoft.com/office/officeart/2005/8/layout/list1"/>
    <dgm:cxn modelId="{6033CCE4-6F5E-48CB-B72D-6A70EABA2772}" type="presOf" srcId="{8A468FA7-CA9E-4528-92BB-B002F64E7488}" destId="{7255F8E4-FDE6-4F8C-BDD4-2F3092F2FD35}" srcOrd="0" destOrd="0" presId="urn:microsoft.com/office/officeart/2005/8/layout/list1"/>
    <dgm:cxn modelId="{E80707C4-EF98-47DD-96D2-DC2DDDEAAF02}" srcId="{8A468FA7-CA9E-4528-92BB-B002F64E7488}" destId="{9DA83A01-6F38-4312-811D-9725D1B16BDE}" srcOrd="2" destOrd="0" parTransId="{84EE51DC-AA8F-4FA1-A3F5-AD99496F1249}" sibTransId="{4AC0118E-B76A-43D1-9D64-9E7B8123B2DD}"/>
    <dgm:cxn modelId="{6370001F-BB75-4E3C-B164-353A32F95B1C}" type="presOf" srcId="{55D87089-0CB2-4ACD-8351-70FBBC633090}" destId="{97DE817F-0398-4084-929B-37ED35F34990}" srcOrd="1" destOrd="0" presId="urn:microsoft.com/office/officeart/2005/8/layout/list1"/>
    <dgm:cxn modelId="{4A55539C-6E9A-4556-81FA-FEA62CF0FA1A}" srcId="{48608E4F-7DFE-451F-AE26-CD3B3FA7193B}" destId="{8A468FA7-CA9E-4528-92BB-B002F64E7488}" srcOrd="1" destOrd="0" parTransId="{5AA172B6-BC6B-48F2-B5C2-2BFB1A9F3937}" sibTransId="{A0BA9574-9767-4887-8B24-C8D922CE8937}"/>
    <dgm:cxn modelId="{C84AEA31-7089-4ACF-93F7-531D69BD77A9}" type="presOf" srcId="{AF5110F9-491B-4328-B217-60FA8EE39570}" destId="{BCF3D22F-36B7-49BB-AB67-677D4BA81D57}" srcOrd="0" destOrd="0" presId="urn:microsoft.com/office/officeart/2005/8/layout/list1"/>
    <dgm:cxn modelId="{8E8148CA-8EB5-429B-8C6D-4BDCDB4FFF87}" type="presOf" srcId="{593F2967-3A79-46E0-AC15-3572470856BD}" destId="{BCF3D22F-36B7-49BB-AB67-677D4BA81D57}" srcOrd="0" destOrd="3" presId="urn:microsoft.com/office/officeart/2005/8/layout/list1"/>
    <dgm:cxn modelId="{726ED1BC-C369-4A08-B78A-70418299EF51}" type="presParOf" srcId="{968BDB6C-E0A1-4124-A8A0-D680C37080C7}" destId="{75285B3C-68BB-40D2-9E0F-AD21EE32C165}" srcOrd="0" destOrd="0" presId="urn:microsoft.com/office/officeart/2005/8/layout/list1"/>
    <dgm:cxn modelId="{485B98FE-4211-4A7B-BEE0-40D319118A27}" type="presParOf" srcId="{75285B3C-68BB-40D2-9E0F-AD21EE32C165}" destId="{BDE99D6A-A6CA-4744-9787-9B53E5360B7C}" srcOrd="0" destOrd="0" presId="urn:microsoft.com/office/officeart/2005/8/layout/list1"/>
    <dgm:cxn modelId="{7A8965D7-966A-4BD7-9833-97B88D5871DF}" type="presParOf" srcId="{75285B3C-68BB-40D2-9E0F-AD21EE32C165}" destId="{97DE817F-0398-4084-929B-37ED35F34990}" srcOrd="1" destOrd="0" presId="urn:microsoft.com/office/officeart/2005/8/layout/list1"/>
    <dgm:cxn modelId="{D8ECA719-47D7-4FE1-A796-6E07E6293235}" type="presParOf" srcId="{968BDB6C-E0A1-4124-A8A0-D680C37080C7}" destId="{80618C23-2194-4EB3-BF71-2FF0824C198B}" srcOrd="1" destOrd="0" presId="urn:microsoft.com/office/officeart/2005/8/layout/list1"/>
    <dgm:cxn modelId="{A21D10F3-78C0-481E-809B-6DE10A58C164}" type="presParOf" srcId="{968BDB6C-E0A1-4124-A8A0-D680C37080C7}" destId="{0F4F3670-52C5-47BE-AB5F-EFE530581580}" srcOrd="2" destOrd="0" presId="urn:microsoft.com/office/officeart/2005/8/layout/list1"/>
    <dgm:cxn modelId="{91662EF0-16CD-4B52-9CAA-948AF9BDFA54}" type="presParOf" srcId="{968BDB6C-E0A1-4124-A8A0-D680C37080C7}" destId="{3E005180-7267-4DA1-80BA-83CAFBC7153D}" srcOrd="3" destOrd="0" presId="urn:microsoft.com/office/officeart/2005/8/layout/list1"/>
    <dgm:cxn modelId="{CA7B2401-1EF2-40A3-9A1D-B0756E6A4470}" type="presParOf" srcId="{968BDB6C-E0A1-4124-A8A0-D680C37080C7}" destId="{3CCDFA54-C071-4A98-B09F-21B56A7A13F5}" srcOrd="4" destOrd="0" presId="urn:microsoft.com/office/officeart/2005/8/layout/list1"/>
    <dgm:cxn modelId="{93EA9F37-BB5F-4B7D-96A2-DA79E95844DF}" type="presParOf" srcId="{3CCDFA54-C071-4A98-B09F-21B56A7A13F5}" destId="{7255F8E4-FDE6-4F8C-BDD4-2F3092F2FD35}" srcOrd="0" destOrd="0" presId="urn:microsoft.com/office/officeart/2005/8/layout/list1"/>
    <dgm:cxn modelId="{D7D5BB74-E914-4B23-8963-14B33C9C6529}" type="presParOf" srcId="{3CCDFA54-C071-4A98-B09F-21B56A7A13F5}" destId="{194D3BBA-F33A-426F-9811-CCF4AD1E27AB}" srcOrd="1" destOrd="0" presId="urn:microsoft.com/office/officeart/2005/8/layout/list1"/>
    <dgm:cxn modelId="{B1014664-D71F-4B51-A684-518BE068030F}" type="presParOf" srcId="{968BDB6C-E0A1-4124-A8A0-D680C37080C7}" destId="{9E776E1D-E5DA-4704-A55D-4C46613F73C2}" srcOrd="5" destOrd="0" presId="urn:microsoft.com/office/officeart/2005/8/layout/list1"/>
    <dgm:cxn modelId="{3DE9C733-C21C-47EC-B539-0CB0CDF3520E}" type="presParOf" srcId="{968BDB6C-E0A1-4124-A8A0-D680C37080C7}" destId="{BCF3D22F-36B7-49BB-AB67-677D4BA81D5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7A5F9D-7DDC-4196-9429-4E79FACBB474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0C76A0-5237-408D-9D57-9461209EBECB}">
      <dgm:prSet/>
      <dgm:spPr/>
      <dgm:t>
        <a:bodyPr/>
        <a:lstStyle/>
        <a:p>
          <a:r>
            <a:rPr lang="en-US" dirty="0"/>
            <a:t>Database Storage Ex: </a:t>
          </a:r>
          <a:r>
            <a:rPr lang="en-US" dirty="0" err="1"/>
            <a:t>BigQuery</a:t>
          </a:r>
          <a:endParaRPr lang="en-US" dirty="0"/>
        </a:p>
      </dgm:t>
    </dgm:pt>
    <dgm:pt modelId="{4E15AD7D-3B07-4330-9D06-76D5933258C3}" type="parTrans" cxnId="{DE11AD48-A8AA-428E-9142-0D57C724B50E}">
      <dgm:prSet/>
      <dgm:spPr/>
      <dgm:t>
        <a:bodyPr/>
        <a:lstStyle/>
        <a:p>
          <a:endParaRPr lang="en-US"/>
        </a:p>
      </dgm:t>
    </dgm:pt>
    <dgm:pt modelId="{47FD093C-976F-422B-B879-777FEA5698F0}" type="sibTrans" cxnId="{DE11AD48-A8AA-428E-9142-0D57C724B50E}">
      <dgm:prSet/>
      <dgm:spPr/>
      <dgm:t>
        <a:bodyPr/>
        <a:lstStyle/>
        <a:p>
          <a:endParaRPr lang="en-US"/>
        </a:p>
      </dgm:t>
    </dgm:pt>
    <dgm:pt modelId="{30159EBA-6C1F-467B-80B4-AF4DB618D0FC}">
      <dgm:prSet/>
      <dgm:spPr/>
      <dgm:t>
        <a:bodyPr/>
        <a:lstStyle/>
        <a:p>
          <a:r>
            <a:rPr lang="en-US" dirty="0"/>
            <a:t>Log Aggregation Ex: </a:t>
          </a:r>
          <a:r>
            <a:rPr lang="en-US" dirty="0" err="1"/>
            <a:t>Stackdriver</a:t>
          </a:r>
          <a:endParaRPr lang="en-US" dirty="0"/>
        </a:p>
      </dgm:t>
    </dgm:pt>
    <dgm:pt modelId="{6D3516E4-F71F-440B-AA89-F21E01CEFBAE}" type="parTrans" cxnId="{EE55FE39-5946-4A8A-817A-DB3F9E124240}">
      <dgm:prSet/>
      <dgm:spPr/>
      <dgm:t>
        <a:bodyPr/>
        <a:lstStyle/>
        <a:p>
          <a:endParaRPr lang="en-US"/>
        </a:p>
      </dgm:t>
    </dgm:pt>
    <dgm:pt modelId="{A737CCBE-77FA-4614-A620-3683DC92FDB2}" type="sibTrans" cxnId="{EE55FE39-5946-4A8A-817A-DB3F9E124240}">
      <dgm:prSet/>
      <dgm:spPr/>
      <dgm:t>
        <a:bodyPr/>
        <a:lstStyle/>
        <a:p>
          <a:endParaRPr lang="en-US"/>
        </a:p>
      </dgm:t>
    </dgm:pt>
    <dgm:pt modelId="{6DE1D9E7-389B-48C8-B616-0B25679DF577}">
      <dgm:prSet/>
      <dgm:spPr/>
      <dgm:t>
        <a:bodyPr/>
        <a:lstStyle/>
        <a:p>
          <a:r>
            <a:rPr lang="en-US"/>
            <a:t>Monitoring Ex: SignalFx</a:t>
          </a:r>
        </a:p>
      </dgm:t>
    </dgm:pt>
    <dgm:pt modelId="{1705F586-E68E-4ABF-9B8A-7AC5B9F7F99E}" type="parTrans" cxnId="{90F7A29D-54C0-4C84-8B7F-6B2BB1592B27}">
      <dgm:prSet/>
      <dgm:spPr/>
      <dgm:t>
        <a:bodyPr/>
        <a:lstStyle/>
        <a:p>
          <a:endParaRPr lang="en-US"/>
        </a:p>
      </dgm:t>
    </dgm:pt>
    <dgm:pt modelId="{6D9AE35D-590B-4D5E-A6B5-D923FB511E16}" type="sibTrans" cxnId="{90F7A29D-54C0-4C84-8B7F-6B2BB1592B27}">
      <dgm:prSet/>
      <dgm:spPr/>
      <dgm:t>
        <a:bodyPr/>
        <a:lstStyle/>
        <a:p>
          <a:endParaRPr lang="en-US"/>
        </a:p>
      </dgm:t>
    </dgm:pt>
    <dgm:pt modelId="{7B3A4DBE-F8F7-405F-A658-DBF21A4E37C7}">
      <dgm:prSet/>
      <dgm:spPr/>
      <dgm:t>
        <a:bodyPr/>
        <a:lstStyle/>
        <a:p>
          <a:r>
            <a:rPr lang="en-US" dirty="0"/>
            <a:t>Visualization Ex: Grafana</a:t>
          </a:r>
        </a:p>
      </dgm:t>
    </dgm:pt>
    <dgm:pt modelId="{CCBC795D-0BC3-457B-AEEE-DCF9141C2B90}" type="parTrans" cxnId="{4949D2AE-7D7E-49A9-BE93-ABB3654B6BCF}">
      <dgm:prSet/>
      <dgm:spPr/>
      <dgm:t>
        <a:bodyPr/>
        <a:lstStyle/>
        <a:p>
          <a:endParaRPr lang="en-US"/>
        </a:p>
      </dgm:t>
    </dgm:pt>
    <dgm:pt modelId="{9DDE9D1C-2271-4E59-BBE5-6775402FA79D}" type="sibTrans" cxnId="{4949D2AE-7D7E-49A9-BE93-ABB3654B6BCF}">
      <dgm:prSet/>
      <dgm:spPr/>
      <dgm:t>
        <a:bodyPr/>
        <a:lstStyle/>
        <a:p>
          <a:endParaRPr lang="en-US"/>
        </a:p>
      </dgm:t>
    </dgm:pt>
    <dgm:pt modelId="{92653596-4869-4351-8D71-BECEBAF2DBFC}" type="pres">
      <dgm:prSet presAssocID="{EA7A5F9D-7DDC-4196-9429-4E79FACBB47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EEB5E2-378B-438B-8D08-C0EEEB993B18}" type="pres">
      <dgm:prSet presAssocID="{EA7A5F9D-7DDC-4196-9429-4E79FACBB474}" presName="dummyMaxCanvas" presStyleCnt="0">
        <dgm:presLayoutVars/>
      </dgm:prSet>
      <dgm:spPr/>
    </dgm:pt>
    <dgm:pt modelId="{B490A1B2-0D81-43EE-9D17-545BB80AC22D}" type="pres">
      <dgm:prSet presAssocID="{EA7A5F9D-7DDC-4196-9429-4E79FACBB474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D9445B-4F1C-4246-B72C-968229F6C2CC}" type="pres">
      <dgm:prSet presAssocID="{EA7A5F9D-7DDC-4196-9429-4E79FACBB474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9C2BCA-008B-408E-8D92-EE39DACD91CA}" type="pres">
      <dgm:prSet presAssocID="{EA7A5F9D-7DDC-4196-9429-4E79FACBB474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88A5E-68D0-44F9-961F-5D958C85FBCD}" type="pres">
      <dgm:prSet presAssocID="{EA7A5F9D-7DDC-4196-9429-4E79FACBB474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A935B-8E5C-4BF8-A083-0B0BD10CBB8A}" type="pres">
      <dgm:prSet presAssocID="{EA7A5F9D-7DDC-4196-9429-4E79FACBB474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2870B-E00F-4B39-9BFD-696356A50B8E}" type="pres">
      <dgm:prSet presAssocID="{EA7A5F9D-7DDC-4196-9429-4E79FACBB474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43F0B2-2A98-4367-9FD5-5B24D9B1491E}" type="pres">
      <dgm:prSet presAssocID="{EA7A5F9D-7DDC-4196-9429-4E79FACBB474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C0DBE1-F98D-4217-8216-185AD87802D2}" type="pres">
      <dgm:prSet presAssocID="{EA7A5F9D-7DDC-4196-9429-4E79FACBB474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89A391-36F7-4565-AEF9-7E87A9296CBB}" type="pres">
      <dgm:prSet presAssocID="{EA7A5F9D-7DDC-4196-9429-4E79FACBB474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EF2C0B-FA85-47FC-AA40-0B1D93B2DA2C}" type="pres">
      <dgm:prSet presAssocID="{EA7A5F9D-7DDC-4196-9429-4E79FACBB474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420DEE-3025-438F-9B69-9EC7EEF8FDB7}" type="pres">
      <dgm:prSet presAssocID="{EA7A5F9D-7DDC-4196-9429-4E79FACBB474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962B4F-E545-4D02-ABDE-FA04777B59BC}" type="presOf" srcId="{A737CCBE-77FA-4614-A620-3683DC92FDB2}" destId="{A2A2870B-E00F-4B39-9BFD-696356A50B8E}" srcOrd="0" destOrd="0" presId="urn:microsoft.com/office/officeart/2005/8/layout/vProcess5"/>
    <dgm:cxn modelId="{E8E4603F-3D5A-43A9-8D50-E6456BFEA538}" type="presOf" srcId="{47FD093C-976F-422B-B879-777FEA5698F0}" destId="{2FAA935B-8E5C-4BF8-A083-0B0BD10CBB8A}" srcOrd="0" destOrd="0" presId="urn:microsoft.com/office/officeart/2005/8/layout/vProcess5"/>
    <dgm:cxn modelId="{A77CC449-423E-41FC-803B-21DC6833ED55}" type="presOf" srcId="{FF0C76A0-5237-408D-9D57-9461209EBECB}" destId="{B490A1B2-0D81-43EE-9D17-545BB80AC22D}" srcOrd="0" destOrd="0" presId="urn:microsoft.com/office/officeart/2005/8/layout/vProcess5"/>
    <dgm:cxn modelId="{EE55FE39-5946-4A8A-817A-DB3F9E124240}" srcId="{EA7A5F9D-7DDC-4196-9429-4E79FACBB474}" destId="{30159EBA-6C1F-467B-80B4-AF4DB618D0FC}" srcOrd="1" destOrd="0" parTransId="{6D3516E4-F71F-440B-AA89-F21E01CEFBAE}" sibTransId="{A737CCBE-77FA-4614-A620-3683DC92FDB2}"/>
    <dgm:cxn modelId="{A8B5CAD6-F9C1-4B4A-AA6B-2D0A0E017F7E}" type="presOf" srcId="{EA7A5F9D-7DDC-4196-9429-4E79FACBB474}" destId="{92653596-4869-4351-8D71-BECEBAF2DBFC}" srcOrd="0" destOrd="0" presId="urn:microsoft.com/office/officeart/2005/8/layout/vProcess5"/>
    <dgm:cxn modelId="{88EA6DFB-4962-43AE-8B2F-50E43429F724}" type="presOf" srcId="{7B3A4DBE-F8F7-405F-A658-DBF21A4E37C7}" destId="{F6420DEE-3025-438F-9B69-9EC7EEF8FDB7}" srcOrd="1" destOrd="0" presId="urn:microsoft.com/office/officeart/2005/8/layout/vProcess5"/>
    <dgm:cxn modelId="{BBD8BD76-1C89-4816-AEEB-11325E32D634}" type="presOf" srcId="{30159EBA-6C1F-467B-80B4-AF4DB618D0FC}" destId="{F4D9445B-4F1C-4246-B72C-968229F6C2CC}" srcOrd="0" destOrd="0" presId="urn:microsoft.com/office/officeart/2005/8/layout/vProcess5"/>
    <dgm:cxn modelId="{90F7A29D-54C0-4C84-8B7F-6B2BB1592B27}" srcId="{EA7A5F9D-7DDC-4196-9429-4E79FACBB474}" destId="{6DE1D9E7-389B-48C8-B616-0B25679DF577}" srcOrd="2" destOrd="0" parTransId="{1705F586-E68E-4ABF-9B8A-7AC5B9F7F99E}" sibTransId="{6D9AE35D-590B-4D5E-A6B5-D923FB511E16}"/>
    <dgm:cxn modelId="{037A6C42-ECAB-4C9C-B107-13D7AD5FBB41}" type="presOf" srcId="{6D9AE35D-590B-4D5E-A6B5-D923FB511E16}" destId="{C543F0B2-2A98-4367-9FD5-5B24D9B1491E}" srcOrd="0" destOrd="0" presId="urn:microsoft.com/office/officeart/2005/8/layout/vProcess5"/>
    <dgm:cxn modelId="{2BA58CEE-2708-4C15-AC0B-85D10F39A47F}" type="presOf" srcId="{30159EBA-6C1F-467B-80B4-AF4DB618D0FC}" destId="{1F89A391-36F7-4565-AEF9-7E87A9296CBB}" srcOrd="1" destOrd="0" presId="urn:microsoft.com/office/officeart/2005/8/layout/vProcess5"/>
    <dgm:cxn modelId="{4949D2AE-7D7E-49A9-BE93-ABB3654B6BCF}" srcId="{EA7A5F9D-7DDC-4196-9429-4E79FACBB474}" destId="{7B3A4DBE-F8F7-405F-A658-DBF21A4E37C7}" srcOrd="3" destOrd="0" parTransId="{CCBC795D-0BC3-457B-AEEE-DCF9141C2B90}" sibTransId="{9DDE9D1C-2271-4E59-BBE5-6775402FA79D}"/>
    <dgm:cxn modelId="{68EB282A-33FE-446F-9684-DBCBC2D426AE}" type="presOf" srcId="{6DE1D9E7-389B-48C8-B616-0B25679DF577}" destId="{2E9C2BCA-008B-408E-8D92-EE39DACD91CA}" srcOrd="0" destOrd="0" presId="urn:microsoft.com/office/officeart/2005/8/layout/vProcess5"/>
    <dgm:cxn modelId="{6501E85E-6DEE-41F3-8650-0EEC70DF3CB3}" type="presOf" srcId="{7B3A4DBE-F8F7-405F-A658-DBF21A4E37C7}" destId="{97588A5E-68D0-44F9-961F-5D958C85FBCD}" srcOrd="0" destOrd="0" presId="urn:microsoft.com/office/officeart/2005/8/layout/vProcess5"/>
    <dgm:cxn modelId="{085D08AE-2AB5-4861-89B5-112DBEC917E3}" type="presOf" srcId="{6DE1D9E7-389B-48C8-B616-0B25679DF577}" destId="{02EF2C0B-FA85-47FC-AA40-0B1D93B2DA2C}" srcOrd="1" destOrd="0" presId="urn:microsoft.com/office/officeart/2005/8/layout/vProcess5"/>
    <dgm:cxn modelId="{9F8DD48A-32D0-411C-AFB7-C2C7A3516FD5}" type="presOf" srcId="{FF0C76A0-5237-408D-9D57-9461209EBECB}" destId="{E1C0DBE1-F98D-4217-8216-185AD87802D2}" srcOrd="1" destOrd="0" presId="urn:microsoft.com/office/officeart/2005/8/layout/vProcess5"/>
    <dgm:cxn modelId="{DE11AD48-A8AA-428E-9142-0D57C724B50E}" srcId="{EA7A5F9D-7DDC-4196-9429-4E79FACBB474}" destId="{FF0C76A0-5237-408D-9D57-9461209EBECB}" srcOrd="0" destOrd="0" parTransId="{4E15AD7D-3B07-4330-9D06-76D5933258C3}" sibTransId="{47FD093C-976F-422B-B879-777FEA5698F0}"/>
    <dgm:cxn modelId="{0B9B0BD4-5327-4695-B33E-BD83A1FCE057}" type="presParOf" srcId="{92653596-4869-4351-8D71-BECEBAF2DBFC}" destId="{16EEB5E2-378B-438B-8D08-C0EEEB993B18}" srcOrd="0" destOrd="0" presId="urn:microsoft.com/office/officeart/2005/8/layout/vProcess5"/>
    <dgm:cxn modelId="{8B859097-D9BC-4008-8093-78CF22EFCA4D}" type="presParOf" srcId="{92653596-4869-4351-8D71-BECEBAF2DBFC}" destId="{B490A1B2-0D81-43EE-9D17-545BB80AC22D}" srcOrd="1" destOrd="0" presId="urn:microsoft.com/office/officeart/2005/8/layout/vProcess5"/>
    <dgm:cxn modelId="{7865DC7D-DFA2-49A6-A618-63A52E54EA42}" type="presParOf" srcId="{92653596-4869-4351-8D71-BECEBAF2DBFC}" destId="{F4D9445B-4F1C-4246-B72C-968229F6C2CC}" srcOrd="2" destOrd="0" presId="urn:microsoft.com/office/officeart/2005/8/layout/vProcess5"/>
    <dgm:cxn modelId="{C3B2919B-3458-4E46-9BB1-218EF151E60D}" type="presParOf" srcId="{92653596-4869-4351-8D71-BECEBAF2DBFC}" destId="{2E9C2BCA-008B-408E-8D92-EE39DACD91CA}" srcOrd="3" destOrd="0" presId="urn:microsoft.com/office/officeart/2005/8/layout/vProcess5"/>
    <dgm:cxn modelId="{27B3EFFD-AD43-4EF4-9DF8-DFAA56AF71B9}" type="presParOf" srcId="{92653596-4869-4351-8D71-BECEBAF2DBFC}" destId="{97588A5E-68D0-44F9-961F-5D958C85FBCD}" srcOrd="4" destOrd="0" presId="urn:microsoft.com/office/officeart/2005/8/layout/vProcess5"/>
    <dgm:cxn modelId="{F80E9224-A9B5-4392-B0E7-D9C3CB6A458B}" type="presParOf" srcId="{92653596-4869-4351-8D71-BECEBAF2DBFC}" destId="{2FAA935B-8E5C-4BF8-A083-0B0BD10CBB8A}" srcOrd="5" destOrd="0" presId="urn:microsoft.com/office/officeart/2005/8/layout/vProcess5"/>
    <dgm:cxn modelId="{2310F5B4-B45D-4DA5-8221-B8346CC1DF82}" type="presParOf" srcId="{92653596-4869-4351-8D71-BECEBAF2DBFC}" destId="{A2A2870B-E00F-4B39-9BFD-696356A50B8E}" srcOrd="6" destOrd="0" presId="urn:microsoft.com/office/officeart/2005/8/layout/vProcess5"/>
    <dgm:cxn modelId="{4303E5A2-C1E1-4928-B6DF-935161B886D4}" type="presParOf" srcId="{92653596-4869-4351-8D71-BECEBAF2DBFC}" destId="{C543F0B2-2A98-4367-9FD5-5B24D9B1491E}" srcOrd="7" destOrd="0" presId="urn:microsoft.com/office/officeart/2005/8/layout/vProcess5"/>
    <dgm:cxn modelId="{DAE7FC58-E907-44C7-A5CE-10342F17C68B}" type="presParOf" srcId="{92653596-4869-4351-8D71-BECEBAF2DBFC}" destId="{E1C0DBE1-F98D-4217-8216-185AD87802D2}" srcOrd="8" destOrd="0" presId="urn:microsoft.com/office/officeart/2005/8/layout/vProcess5"/>
    <dgm:cxn modelId="{A4C47A2F-67F0-47C0-B978-54C2A31CD5E2}" type="presParOf" srcId="{92653596-4869-4351-8D71-BECEBAF2DBFC}" destId="{1F89A391-36F7-4565-AEF9-7E87A9296CBB}" srcOrd="9" destOrd="0" presId="urn:microsoft.com/office/officeart/2005/8/layout/vProcess5"/>
    <dgm:cxn modelId="{9CBB27C8-86E0-43EA-9C78-2585F4F83D60}" type="presParOf" srcId="{92653596-4869-4351-8D71-BECEBAF2DBFC}" destId="{02EF2C0B-FA85-47FC-AA40-0B1D93B2DA2C}" srcOrd="10" destOrd="0" presId="urn:microsoft.com/office/officeart/2005/8/layout/vProcess5"/>
    <dgm:cxn modelId="{58387F20-0D12-403E-97A7-A938B464E2ED}" type="presParOf" srcId="{92653596-4869-4351-8D71-BECEBAF2DBFC}" destId="{F6420DEE-3025-438F-9B69-9EC7EEF8FDB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420EC-118D-40A1-AC0E-2686E7306129}">
      <dsp:nvSpPr>
        <dsp:cNvPr id="0" name=""/>
        <dsp:cNvSpPr/>
      </dsp:nvSpPr>
      <dsp:spPr>
        <a:xfrm>
          <a:off x="0" y="71450"/>
          <a:ext cx="10363200" cy="6160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Goals</a:t>
          </a:r>
        </a:p>
      </dsp:txBody>
      <dsp:txXfrm>
        <a:off x="30071" y="101521"/>
        <a:ext cx="10303058" cy="555862"/>
      </dsp:txXfrm>
    </dsp:sp>
    <dsp:sp modelId="{0C0D063F-4D97-4B09-8380-0916B2658A57}">
      <dsp:nvSpPr>
        <dsp:cNvPr id="0" name=""/>
        <dsp:cNvSpPr/>
      </dsp:nvSpPr>
      <dsp:spPr>
        <a:xfrm>
          <a:off x="0" y="710351"/>
          <a:ext cx="10363200" cy="616004"/>
        </a:xfrm>
        <a:prstGeom prst="roundRect">
          <a:avLst/>
        </a:prstGeom>
        <a:solidFill>
          <a:schemeClr val="accent5">
            <a:hueOff val="1531878"/>
            <a:satOff val="-916"/>
            <a:lumOff val="37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Idea</a:t>
          </a:r>
        </a:p>
      </dsp:txBody>
      <dsp:txXfrm>
        <a:off x="30071" y="740422"/>
        <a:ext cx="10303058" cy="555862"/>
      </dsp:txXfrm>
    </dsp:sp>
    <dsp:sp modelId="{FFEDA2E6-1769-4B94-924D-86FE7A126A8C}">
      <dsp:nvSpPr>
        <dsp:cNvPr id="0" name=""/>
        <dsp:cNvSpPr/>
      </dsp:nvSpPr>
      <dsp:spPr>
        <a:xfrm>
          <a:off x="0" y="1404116"/>
          <a:ext cx="10363200" cy="616004"/>
        </a:xfrm>
        <a:prstGeom prst="roundRect">
          <a:avLst/>
        </a:prstGeom>
        <a:solidFill>
          <a:schemeClr val="accent5">
            <a:hueOff val="3063757"/>
            <a:satOff val="-1833"/>
            <a:lumOff val="7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Solution</a:t>
          </a:r>
        </a:p>
      </dsp:txBody>
      <dsp:txXfrm>
        <a:off x="30071" y="1434187"/>
        <a:ext cx="10303058" cy="555862"/>
      </dsp:txXfrm>
    </dsp:sp>
    <dsp:sp modelId="{9A9E0C55-D10D-4ECB-B235-D25642A2EB48}">
      <dsp:nvSpPr>
        <dsp:cNvPr id="0" name=""/>
        <dsp:cNvSpPr/>
      </dsp:nvSpPr>
      <dsp:spPr>
        <a:xfrm>
          <a:off x="0" y="2097881"/>
          <a:ext cx="10363200" cy="616004"/>
        </a:xfrm>
        <a:prstGeom prst="roundRect">
          <a:avLst/>
        </a:prstGeom>
        <a:solidFill>
          <a:schemeClr val="accent5">
            <a:hueOff val="4595635"/>
            <a:satOff val="-2749"/>
            <a:lumOff val="113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Achievement</a:t>
          </a:r>
        </a:p>
      </dsp:txBody>
      <dsp:txXfrm>
        <a:off x="30071" y="2127952"/>
        <a:ext cx="10303058" cy="555862"/>
      </dsp:txXfrm>
    </dsp:sp>
    <dsp:sp modelId="{4E19FEFB-67D6-4A00-85FF-771CBC003BC8}">
      <dsp:nvSpPr>
        <dsp:cNvPr id="0" name=""/>
        <dsp:cNvSpPr/>
      </dsp:nvSpPr>
      <dsp:spPr>
        <a:xfrm>
          <a:off x="0" y="2791646"/>
          <a:ext cx="10363200" cy="616004"/>
        </a:xfrm>
        <a:prstGeom prst="roundRect">
          <a:avLst/>
        </a:prstGeom>
        <a:solidFill>
          <a:schemeClr val="accent5">
            <a:hueOff val="6127514"/>
            <a:satOff val="-3666"/>
            <a:lumOff val="1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Future Implementations</a:t>
          </a:r>
        </a:p>
      </dsp:txBody>
      <dsp:txXfrm>
        <a:off x="30071" y="2821717"/>
        <a:ext cx="10303058" cy="55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F3670-52C5-47BE-AB5F-EFE530581580}">
      <dsp:nvSpPr>
        <dsp:cNvPr id="0" name=""/>
        <dsp:cNvSpPr/>
      </dsp:nvSpPr>
      <dsp:spPr>
        <a:xfrm>
          <a:off x="0" y="346243"/>
          <a:ext cx="594994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E817F-0398-4084-929B-37ED35F34990}">
      <dsp:nvSpPr>
        <dsp:cNvPr id="0" name=""/>
        <dsp:cNvSpPr/>
      </dsp:nvSpPr>
      <dsp:spPr>
        <a:xfrm>
          <a:off x="297497" y="51043"/>
          <a:ext cx="4164964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Xylem – ”Intelligence Operation Center”</a:t>
          </a:r>
        </a:p>
      </dsp:txBody>
      <dsp:txXfrm>
        <a:off x="326318" y="79864"/>
        <a:ext cx="4107322" cy="532758"/>
      </dsp:txXfrm>
    </dsp:sp>
    <dsp:sp modelId="{BCF3D22F-36B7-49BB-AB67-677D4BA81D57}">
      <dsp:nvSpPr>
        <dsp:cNvPr id="0" name=""/>
        <dsp:cNvSpPr/>
      </dsp:nvSpPr>
      <dsp:spPr>
        <a:xfrm>
          <a:off x="0" y="1253443"/>
          <a:ext cx="5949948" cy="403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1782" tIns="416560" rIns="46178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660066"/>
              </a:solidFill>
            </a:rPr>
            <a:t>Identify Target audience Ex: City, village, Popular locations</a:t>
          </a:r>
        </a:p>
        <a:p>
          <a:pPr marL="228600" lvl="1" indent="-228600" algn="l" defTabSz="8890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660066"/>
              </a:solidFill>
            </a:rPr>
            <a:t>Aggregate statistical data Town/City/Region/Country</a:t>
          </a:r>
        </a:p>
        <a:p>
          <a:pPr marL="228600" lvl="1" indent="-228600" algn="l" defTabSz="8890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660066"/>
              </a:solidFill>
            </a:rPr>
            <a:t>Create real time Dashboard</a:t>
          </a:r>
        </a:p>
        <a:p>
          <a:pPr marL="228600" lvl="1" indent="-228600" algn="l" defTabSz="889000">
            <a:lnSpc>
              <a:spcPct val="2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rgbClr val="660066"/>
              </a:solidFill>
            </a:rPr>
            <a:t>Maintain Dashboard in runtime</a:t>
          </a:r>
        </a:p>
      </dsp:txBody>
      <dsp:txXfrm>
        <a:off x="0" y="1253443"/>
        <a:ext cx="5949948" cy="4032000"/>
      </dsp:txXfrm>
    </dsp:sp>
    <dsp:sp modelId="{194D3BBA-F33A-426F-9811-CCF4AD1E27AB}">
      <dsp:nvSpPr>
        <dsp:cNvPr id="0" name=""/>
        <dsp:cNvSpPr/>
      </dsp:nvSpPr>
      <dsp:spPr>
        <a:xfrm>
          <a:off x="297497" y="958243"/>
          <a:ext cx="4164964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426" tIns="0" rIns="15742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Responsibilities:</a:t>
          </a:r>
        </a:p>
      </dsp:txBody>
      <dsp:txXfrm>
        <a:off x="326318" y="987064"/>
        <a:ext cx="4107322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0A1B2-0D81-43EE-9D17-545BB80AC22D}">
      <dsp:nvSpPr>
        <dsp:cNvPr id="0" name=""/>
        <dsp:cNvSpPr/>
      </dsp:nvSpPr>
      <dsp:spPr>
        <a:xfrm>
          <a:off x="0" y="0"/>
          <a:ext cx="4871720" cy="12258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Database Storage Ex: </a:t>
          </a:r>
          <a:r>
            <a:rPr lang="en-US" sz="3400" kern="1200" dirty="0" err="1"/>
            <a:t>BigQuery</a:t>
          </a:r>
          <a:endParaRPr lang="en-US" sz="3400" kern="1200" dirty="0"/>
        </a:p>
      </dsp:txBody>
      <dsp:txXfrm>
        <a:off x="35904" y="35904"/>
        <a:ext cx="3445328" cy="1154059"/>
      </dsp:txXfrm>
    </dsp:sp>
    <dsp:sp modelId="{F4D9445B-4F1C-4246-B72C-968229F6C2CC}">
      <dsp:nvSpPr>
        <dsp:cNvPr id="0" name=""/>
        <dsp:cNvSpPr/>
      </dsp:nvSpPr>
      <dsp:spPr>
        <a:xfrm>
          <a:off x="408006" y="1448752"/>
          <a:ext cx="4871720" cy="1225867"/>
        </a:xfrm>
        <a:prstGeom prst="roundRect">
          <a:avLst>
            <a:gd name="adj" fmla="val 10000"/>
          </a:avLst>
        </a:prstGeom>
        <a:solidFill>
          <a:schemeClr val="accent5">
            <a:hueOff val="2042505"/>
            <a:satOff val="-1222"/>
            <a:lumOff val="503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Log Aggregation Ex: </a:t>
          </a:r>
          <a:r>
            <a:rPr lang="en-US" sz="3400" kern="1200" dirty="0" err="1"/>
            <a:t>Stackdriver</a:t>
          </a:r>
          <a:endParaRPr lang="en-US" sz="3400" kern="1200" dirty="0"/>
        </a:p>
      </dsp:txBody>
      <dsp:txXfrm>
        <a:off x="443910" y="1484656"/>
        <a:ext cx="3595091" cy="1154059"/>
      </dsp:txXfrm>
    </dsp:sp>
    <dsp:sp modelId="{2E9C2BCA-008B-408E-8D92-EE39DACD91CA}">
      <dsp:nvSpPr>
        <dsp:cNvPr id="0" name=""/>
        <dsp:cNvSpPr/>
      </dsp:nvSpPr>
      <dsp:spPr>
        <a:xfrm>
          <a:off x="809923" y="2897505"/>
          <a:ext cx="4871720" cy="1225867"/>
        </a:xfrm>
        <a:prstGeom prst="roundRect">
          <a:avLst>
            <a:gd name="adj" fmla="val 10000"/>
          </a:avLst>
        </a:prstGeom>
        <a:solidFill>
          <a:schemeClr val="accent5">
            <a:hueOff val="4085009"/>
            <a:satOff val="-2444"/>
            <a:lumOff val="100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/>
            <a:t>Monitoring Ex: SignalFx</a:t>
          </a:r>
        </a:p>
      </dsp:txBody>
      <dsp:txXfrm>
        <a:off x="845827" y="2933409"/>
        <a:ext cx="3601181" cy="1154059"/>
      </dsp:txXfrm>
    </dsp:sp>
    <dsp:sp modelId="{97588A5E-68D0-44F9-961F-5D958C85FBCD}">
      <dsp:nvSpPr>
        <dsp:cNvPr id="0" name=""/>
        <dsp:cNvSpPr/>
      </dsp:nvSpPr>
      <dsp:spPr>
        <a:xfrm>
          <a:off x="1217929" y="4346257"/>
          <a:ext cx="4871720" cy="1225867"/>
        </a:xfrm>
        <a:prstGeom prst="roundRect">
          <a:avLst>
            <a:gd name="adj" fmla="val 10000"/>
          </a:avLst>
        </a:prstGeom>
        <a:solidFill>
          <a:schemeClr val="accent5">
            <a:hueOff val="6127514"/>
            <a:satOff val="-3666"/>
            <a:lumOff val="1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Visualization Ex: Grafana</a:t>
          </a:r>
        </a:p>
      </dsp:txBody>
      <dsp:txXfrm>
        <a:off x="1253833" y="4382161"/>
        <a:ext cx="3595091" cy="1154059"/>
      </dsp:txXfrm>
    </dsp:sp>
    <dsp:sp modelId="{2FAA935B-8E5C-4BF8-A083-0B0BD10CBB8A}">
      <dsp:nvSpPr>
        <dsp:cNvPr id="0" name=""/>
        <dsp:cNvSpPr/>
      </dsp:nvSpPr>
      <dsp:spPr>
        <a:xfrm>
          <a:off x="4074906" y="938903"/>
          <a:ext cx="796813" cy="79681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4254189" y="938903"/>
        <a:ext cx="438247" cy="599602"/>
      </dsp:txXfrm>
    </dsp:sp>
    <dsp:sp modelId="{A2A2870B-E00F-4B39-9BFD-696356A50B8E}">
      <dsp:nvSpPr>
        <dsp:cNvPr id="0" name=""/>
        <dsp:cNvSpPr/>
      </dsp:nvSpPr>
      <dsp:spPr>
        <a:xfrm>
          <a:off x="4482912" y="2387655"/>
          <a:ext cx="796813" cy="79681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2856312"/>
            <a:satOff val="978"/>
            <a:lumOff val="138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4662195" y="2387655"/>
        <a:ext cx="438247" cy="599602"/>
      </dsp:txXfrm>
    </dsp:sp>
    <dsp:sp modelId="{C543F0B2-2A98-4367-9FD5-5B24D9B1491E}">
      <dsp:nvSpPr>
        <dsp:cNvPr id="0" name=""/>
        <dsp:cNvSpPr/>
      </dsp:nvSpPr>
      <dsp:spPr>
        <a:xfrm>
          <a:off x="4884829" y="3836408"/>
          <a:ext cx="796813" cy="79681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5712623"/>
            <a:satOff val="1957"/>
            <a:lumOff val="2764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064112" y="3836408"/>
        <a:ext cx="438247" cy="599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bots_with_drop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studio.google.com/open/14VFvsz3hAPobSmZydy9otl5072WGY2v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17284" y="1163625"/>
            <a:ext cx="8689976" cy="6926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Xylem watermark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708" y="2425190"/>
            <a:ext cx="8234617" cy="1371599"/>
          </a:xfrm>
        </p:spPr>
        <p:txBody>
          <a:bodyPr>
            <a:normAutofit fontScale="25000" lnSpcReduction="20000"/>
          </a:bodyPr>
          <a:lstStyle/>
          <a:p>
            <a:pPr algn="l"/>
            <a:endParaRPr lang="sv-SE" sz="7200" dirty="0" smtClean="0">
              <a:solidFill>
                <a:srgbClr val="FFFFFF"/>
              </a:solidFill>
            </a:endParaRPr>
          </a:p>
          <a:p>
            <a:pPr algn="l"/>
            <a:endParaRPr lang="sv-SE" sz="7200" dirty="0">
              <a:solidFill>
                <a:srgbClr val="FFFFFF"/>
              </a:solidFill>
            </a:endParaRPr>
          </a:p>
          <a:p>
            <a:pPr algn="l"/>
            <a:endParaRPr lang="sv-SE" sz="7200" dirty="0" smtClean="0">
              <a:solidFill>
                <a:srgbClr val="FFFFFF"/>
              </a:solidFill>
            </a:endParaRPr>
          </a:p>
          <a:p>
            <a:pPr algn="l"/>
            <a:endParaRPr lang="sv-SE" sz="7200" dirty="0">
              <a:solidFill>
                <a:srgbClr val="FFFFFF"/>
              </a:solidFill>
            </a:endParaRPr>
          </a:p>
          <a:p>
            <a:pPr algn="l"/>
            <a:endParaRPr lang="sv-SE" sz="7200" dirty="0" smtClean="0">
              <a:solidFill>
                <a:srgbClr val="FFFFFF"/>
              </a:solidFill>
            </a:endParaRPr>
          </a:p>
          <a:p>
            <a:pPr algn="l"/>
            <a:r>
              <a:rPr lang="sv-SE" sz="7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sv-SE" sz="7200" dirty="0" smtClean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team</a:t>
            </a:r>
            <a:r>
              <a:rPr lang="en-GB" sz="7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:</a:t>
            </a:r>
            <a:r>
              <a:rPr lang="en-GB" sz="7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GB" sz="8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BOTS WITH DROPS</a:t>
            </a:r>
          </a:p>
          <a:p>
            <a:pPr algn="l"/>
            <a:endParaRPr lang="en-GB" sz="8000" dirty="0" smtClean="0">
              <a:solidFill>
                <a:srgbClr val="6600CC"/>
              </a:solidFill>
              <a:latin typeface="Baskerville Old Face" panose="02020602080505020303" pitchFamily="18" charset="0"/>
            </a:endParaRPr>
          </a:p>
          <a:p>
            <a:pPr algn="l">
              <a:tabLst>
                <a:tab pos="7996238" algn="l"/>
              </a:tabLst>
            </a:pPr>
            <a:r>
              <a:rPr lang="en-GB" sz="7200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sv-SE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Saroja </a:t>
            </a:r>
            <a:r>
              <a:rPr lang="sv-SE" sz="7200" dirty="0" err="1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kandula</a:t>
            </a:r>
            <a:r>
              <a:rPr lang="sv-SE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sv-SE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                 </a:t>
            </a:r>
            <a:r>
              <a:rPr lang="en-GB" sz="7200" dirty="0" err="1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Ravikiran</a:t>
            </a:r>
            <a:r>
              <a:rPr lang="en-GB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7200" dirty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Mohan </a:t>
            </a:r>
            <a:r>
              <a:rPr lang="en-GB" sz="7200" dirty="0" err="1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Talekar</a:t>
            </a:r>
            <a:r>
              <a:rPr lang="en-GB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</a:p>
          <a:p>
            <a:pPr algn="l">
              <a:tabLst>
                <a:tab pos="7996238" algn="l"/>
              </a:tabLst>
            </a:pPr>
            <a:r>
              <a:rPr lang="sv-SE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  Cheerudeep </a:t>
            </a:r>
            <a:r>
              <a:rPr lang="sv-SE" sz="7200" dirty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Chintha </a:t>
            </a:r>
            <a:r>
              <a:rPr lang="sv-SE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        H</a:t>
            </a:r>
            <a:r>
              <a:rPr lang="en-GB" sz="7200" dirty="0" err="1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arinder</a:t>
            </a:r>
            <a:r>
              <a:rPr lang="en-GB" sz="7200" dirty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Singh </a:t>
            </a:r>
            <a:r>
              <a:rPr lang="en-GB" sz="7200" dirty="0" err="1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Koranga</a:t>
            </a:r>
            <a:r>
              <a:rPr lang="en-GB" sz="7200" dirty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                    </a:t>
            </a:r>
          </a:p>
          <a:p>
            <a:pPr algn="l">
              <a:tabLst>
                <a:tab pos="7996238" algn="l"/>
              </a:tabLst>
            </a:pPr>
            <a:r>
              <a:rPr lang="sv-SE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  </a:t>
            </a:r>
            <a:r>
              <a:rPr lang="sv-SE" sz="7200" dirty="0" err="1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Sahar</a:t>
            </a:r>
            <a:r>
              <a:rPr lang="sv-SE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sv-SE" sz="7200" dirty="0" err="1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Zannoun</a:t>
            </a:r>
            <a:r>
              <a:rPr lang="sv-SE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                   </a:t>
            </a:r>
            <a:r>
              <a:rPr lang="en-GB" sz="7200" dirty="0" err="1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simon</a:t>
            </a:r>
            <a:r>
              <a:rPr lang="en-GB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7200" dirty="0" err="1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gensler</a:t>
            </a:r>
            <a:endParaRPr lang="sv-SE" sz="7200" dirty="0" smtClean="0">
              <a:solidFill>
                <a:schemeClr val="accent2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22" y="1767077"/>
            <a:ext cx="2841431" cy="2546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53" y="-2236570"/>
            <a:ext cx="4282448" cy="7399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82" y="2672839"/>
            <a:ext cx="4714229" cy="248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563904" y="2855453"/>
            <a:ext cx="169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coding for humanity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22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17284" y="1163625"/>
            <a:ext cx="8689976" cy="6926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Xylem watermark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708" y="2425190"/>
            <a:ext cx="8234617" cy="1371599"/>
          </a:xfrm>
        </p:spPr>
        <p:txBody>
          <a:bodyPr>
            <a:normAutofit fontScale="25000" lnSpcReduction="20000"/>
          </a:bodyPr>
          <a:lstStyle/>
          <a:p>
            <a:pPr algn="l"/>
            <a:endParaRPr lang="sv-SE" sz="7200" dirty="0" smtClean="0">
              <a:solidFill>
                <a:srgbClr val="FFFFFF"/>
              </a:solidFill>
            </a:endParaRPr>
          </a:p>
          <a:p>
            <a:pPr algn="l"/>
            <a:endParaRPr lang="sv-SE" sz="7200" dirty="0">
              <a:solidFill>
                <a:srgbClr val="FFFFFF"/>
              </a:solidFill>
            </a:endParaRPr>
          </a:p>
          <a:p>
            <a:pPr algn="l"/>
            <a:endParaRPr lang="sv-SE" sz="7200" dirty="0" smtClean="0">
              <a:solidFill>
                <a:srgbClr val="FFFFFF"/>
              </a:solidFill>
            </a:endParaRPr>
          </a:p>
          <a:p>
            <a:pPr algn="l"/>
            <a:endParaRPr lang="sv-SE" sz="7200" dirty="0">
              <a:solidFill>
                <a:srgbClr val="FFFFFF"/>
              </a:solidFill>
            </a:endParaRPr>
          </a:p>
          <a:p>
            <a:pPr algn="l"/>
            <a:endParaRPr lang="sv-SE" sz="7200" dirty="0" smtClean="0">
              <a:solidFill>
                <a:srgbClr val="FFFFFF"/>
              </a:solidFill>
            </a:endParaRPr>
          </a:p>
          <a:p>
            <a:pPr algn="l"/>
            <a:r>
              <a:rPr lang="sv-SE" sz="7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</a:t>
            </a:r>
            <a:r>
              <a:rPr lang="sv-SE" sz="7200" dirty="0" smtClean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team</a:t>
            </a:r>
            <a:r>
              <a:rPr lang="en-GB" sz="72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:</a:t>
            </a:r>
            <a:r>
              <a:rPr lang="en-GB" sz="7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GB" sz="80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</a:rPr>
              <a:t>BOTS WITH DROPS</a:t>
            </a:r>
          </a:p>
          <a:p>
            <a:pPr algn="l"/>
            <a:endParaRPr lang="en-GB" sz="8000" dirty="0" smtClean="0">
              <a:solidFill>
                <a:srgbClr val="6600CC"/>
              </a:solidFill>
              <a:latin typeface="Baskerville Old Face" panose="02020602080505020303" pitchFamily="18" charset="0"/>
            </a:endParaRPr>
          </a:p>
          <a:p>
            <a:pPr algn="l"/>
            <a:r>
              <a:rPr lang="en-GB" sz="7200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sv-SE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Saroja kandula                </a:t>
            </a:r>
            <a:r>
              <a:rPr lang="en-GB" sz="7200" dirty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Ravikiran Mohan </a:t>
            </a:r>
            <a:r>
              <a:rPr lang="en-GB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Talekar               </a:t>
            </a:r>
            <a:r>
              <a:rPr lang="sv-SE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Cheerudeep Chintha</a:t>
            </a:r>
            <a:endParaRPr lang="sv-SE" sz="7200" dirty="0">
              <a:solidFill>
                <a:schemeClr val="accent2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  <a:p>
            <a:pPr algn="l"/>
            <a:r>
              <a:rPr lang="en-GB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     </a:t>
            </a:r>
            <a:r>
              <a:rPr lang="sv-SE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Sahar Zannoun                   H</a:t>
            </a:r>
            <a:r>
              <a:rPr lang="en-GB" sz="7200" dirty="0" smtClean="0">
                <a:solidFill>
                  <a:schemeClr val="accent2">
                    <a:lumMod val="75000"/>
                  </a:schemeClr>
                </a:solidFill>
                <a:latin typeface="Bahnschrift Light Condensed" panose="020B0502040204020203" pitchFamily="34" charset="0"/>
              </a:rPr>
              <a:t>arinder Singh Koranga                  simon gensler</a:t>
            </a:r>
            <a:endParaRPr lang="sv-SE" sz="7200" dirty="0" smtClean="0">
              <a:solidFill>
                <a:schemeClr val="accent2">
                  <a:lumMod val="7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22" y="1767077"/>
            <a:ext cx="2841431" cy="2546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53" y="-2236570"/>
            <a:ext cx="4282448" cy="7399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82" y="2672839"/>
            <a:ext cx="4714229" cy="248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563904" y="2855453"/>
            <a:ext cx="169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 Condensed" panose="020B0502040204020203" pitchFamily="34" charset="0"/>
              </a:rPr>
              <a:t>coding for humanity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water saving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BCE82731-97C4-43B6-BD7E-186F65F8D761}"/>
              </a:ext>
            </a:extLst>
          </p:cNvPr>
          <p:cNvSpPr>
            <a:spLocks noGrp="1"/>
          </p:cNvSpPr>
          <p:nvPr/>
        </p:nvSpPr>
        <p:spPr>
          <a:xfrm>
            <a:off x="1200150" y="1828006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800" kern="1200" dirty="0" smtClean="0">
                <a:solidFill>
                  <a:srgbClr val="660066"/>
                </a:solidFill>
                <a:latin typeface="+mj-lt"/>
                <a:ea typeface="+mj-ea"/>
                <a:cs typeface="+mj-cs"/>
              </a:rPr>
              <a:t>Q&amp;A</a:t>
            </a:r>
            <a:r>
              <a:rPr lang="en-US" sz="5800" kern="1200" dirty="0" smtClean="0">
                <a:solidFill>
                  <a:srgbClr val="660066"/>
                </a:solidFill>
                <a:latin typeface="Algerian" panose="04020705040A02060702" pitchFamily="82" charset="0"/>
              </a:rPr>
              <a:t>?</a:t>
            </a:r>
          </a:p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800" kern="1200" dirty="0">
                <a:solidFill>
                  <a:srgbClr val="660066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16" y="305167"/>
            <a:ext cx="1397508" cy="12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21437"/>
            <a:ext cx="2560945" cy="871955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xmlns="" id="{768009F8-3E6A-491C-BDF9-3B386ABC2E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90117207"/>
              </p:ext>
            </p:extLst>
          </p:nvPr>
        </p:nvGraphicFramePr>
        <p:xfrm>
          <a:off x="411480" y="2321243"/>
          <a:ext cx="10363200" cy="34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16" y="305167"/>
            <a:ext cx="1397508" cy="12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0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185445"/>
            <a:ext cx="1939153" cy="1100555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685800">
              <a:lnSpc>
                <a:spcPct val="200000"/>
              </a:lnSpc>
            </a:pPr>
            <a:r>
              <a:rPr lang="sv-SE" dirty="0" smtClean="0">
                <a:solidFill>
                  <a:srgbClr val="660066"/>
                </a:solidFill>
              </a:rPr>
              <a:t>To provide Information </a:t>
            </a:r>
            <a:r>
              <a:rPr lang="sv-SE" dirty="0">
                <a:solidFill>
                  <a:srgbClr val="660066"/>
                </a:solidFill>
              </a:rPr>
              <a:t>and Educate 2,000,000+ people worldwide</a:t>
            </a:r>
          </a:p>
          <a:p>
            <a:pPr lvl="1">
              <a:lnSpc>
                <a:spcPct val="200000"/>
              </a:lnSpc>
            </a:pPr>
            <a:r>
              <a:rPr lang="sv-SE" sz="2000" dirty="0" smtClean="0">
                <a:solidFill>
                  <a:srgbClr val="660066"/>
                </a:solidFill>
              </a:rPr>
              <a:t>Water </a:t>
            </a:r>
            <a:r>
              <a:rPr lang="sv-SE" sz="2000" dirty="0">
                <a:solidFill>
                  <a:srgbClr val="660066"/>
                </a:solidFill>
              </a:rPr>
              <a:t>resource data</a:t>
            </a:r>
          </a:p>
          <a:p>
            <a:pPr lvl="1">
              <a:lnSpc>
                <a:spcPct val="200000"/>
              </a:lnSpc>
            </a:pPr>
            <a:r>
              <a:rPr lang="sv-SE" sz="2000" dirty="0">
                <a:solidFill>
                  <a:srgbClr val="660066"/>
                </a:solidFill>
              </a:rPr>
              <a:t>Clean water </a:t>
            </a:r>
            <a:r>
              <a:rPr lang="sv-SE" sz="2000" dirty="0" smtClean="0">
                <a:solidFill>
                  <a:srgbClr val="660066"/>
                </a:solidFill>
              </a:rPr>
              <a:t>availability</a:t>
            </a:r>
          </a:p>
          <a:p>
            <a:pPr lvl="1">
              <a:lnSpc>
                <a:spcPct val="200000"/>
              </a:lnSpc>
            </a:pPr>
            <a:r>
              <a:rPr lang="sv-SE" sz="2000" dirty="0" smtClean="0">
                <a:solidFill>
                  <a:srgbClr val="660066"/>
                </a:solidFill>
              </a:rPr>
              <a:t>Motivation </a:t>
            </a:r>
            <a:r>
              <a:rPr lang="sv-SE" sz="2000" dirty="0">
                <a:solidFill>
                  <a:srgbClr val="660066"/>
                </a:solidFill>
              </a:rPr>
              <a:t>to save </a:t>
            </a:r>
            <a:r>
              <a:rPr lang="sv-SE" sz="2000" dirty="0" smtClean="0">
                <a:solidFill>
                  <a:srgbClr val="660066"/>
                </a:solidFill>
              </a:rPr>
              <a:t>water</a:t>
            </a:r>
          </a:p>
          <a:p>
            <a:pPr lvl="1">
              <a:lnSpc>
                <a:spcPct val="200000"/>
              </a:lnSpc>
            </a:pPr>
            <a:r>
              <a:rPr lang="sv-SE" sz="2000" dirty="0" smtClean="0">
                <a:solidFill>
                  <a:srgbClr val="660066"/>
                </a:solidFill>
              </a:rPr>
              <a:t>Instructions </a:t>
            </a:r>
            <a:r>
              <a:rPr lang="sv-SE" sz="2000" dirty="0">
                <a:solidFill>
                  <a:srgbClr val="660066"/>
                </a:solidFill>
              </a:rPr>
              <a:t>and Best Practices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16" y="305167"/>
            <a:ext cx="1397508" cy="12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9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="" xmlns:adec="http://schemas.microsoft.com/office/drawing/2017/decorative" xmlns:lc="http://schemas.openxmlformats.org/drawingml/2006/lockedCanvas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4096" y="482948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gradFill flip="none" rotWithShape="1">
            <a:gsLst>
              <a:gs pos="0">
                <a:srgbClr val="DC38C8">
                  <a:shade val="30000"/>
                  <a:satMod val="115000"/>
                </a:srgbClr>
              </a:gs>
              <a:gs pos="50000">
                <a:srgbClr val="DC38C8">
                  <a:shade val="67500"/>
                  <a:satMod val="115000"/>
                </a:srgbClr>
              </a:gs>
              <a:gs pos="100000">
                <a:srgbClr val="DC38C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3170A9EA-8166-4C3B-A363-F6258B12076A}"/>
              </a:ext>
            </a:extLst>
          </p:cNvPr>
          <p:cNvSpPr>
            <a:spLocks noGrp="1"/>
          </p:cNvSpPr>
          <p:nvPr/>
        </p:nvSpPr>
        <p:spPr>
          <a:xfrm>
            <a:off x="863029" y="1024027"/>
            <a:ext cx="3416158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smtClean="0">
                <a:solidFill>
                  <a:srgbClr val="FFFFFF"/>
                </a:solidFill>
              </a:rPr>
              <a:t>IDEAS</a:t>
            </a:r>
            <a:endParaRPr lang="en-GB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xmlns="" id="{DDB6F696-4ED5-4F0F-9569-AE7772337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35416"/>
              </p:ext>
            </p:extLst>
          </p:nvPr>
        </p:nvGraphicFramePr>
        <p:xfrm>
          <a:off x="4946651" y="482948"/>
          <a:ext cx="5949949" cy="5336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16" y="305167"/>
            <a:ext cx="1397508" cy="12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xmlns="" id="{2DE8893D-A655-475B-8913-9A939848AF11}"/>
              </a:ext>
            </a:extLst>
          </p:cNvPr>
          <p:cNvSpPr>
            <a:spLocks noGrp="1"/>
          </p:cNvSpPr>
          <p:nvPr/>
        </p:nvSpPr>
        <p:spPr>
          <a:xfrm>
            <a:off x="885234" y="770731"/>
            <a:ext cx="716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Dashboard Content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1AE895F0-6049-4269-A7AF-11E69BA21C81}"/>
              </a:ext>
            </a:extLst>
          </p:cNvPr>
          <p:cNvSpPr>
            <a:spLocks noGrp="1"/>
          </p:cNvSpPr>
          <p:nvPr/>
        </p:nvSpPr>
        <p:spPr>
          <a:xfrm>
            <a:off x="4469219" y="2180557"/>
            <a:ext cx="7161017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sv-SE" sz="2000" dirty="0">
              <a:solidFill>
                <a:srgbClr val="660066"/>
              </a:solidFill>
            </a:endParaRPr>
          </a:p>
          <a:p>
            <a:pPr lvl="1"/>
            <a:endParaRPr lang="en-GB" sz="2000" dirty="0">
              <a:solidFill>
                <a:srgbClr val="66006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5233" y="2180557"/>
            <a:ext cx="634424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b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Percentage of </a:t>
            </a:r>
            <a:r>
              <a:rPr lang="sv-SE" sz="2400" b="1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water:</a:t>
            </a:r>
          </a:p>
          <a:p>
            <a:pPr marL="914400" indent="-457200">
              <a:lnSpc>
                <a:spcPct val="200000"/>
              </a:lnSpc>
              <a:buFont typeface="+mj-lt"/>
              <a:buAutoNum type="arabicPeriod"/>
            </a:pPr>
            <a:r>
              <a:rPr lang="sv-SE" sz="2000" dirty="0" err="1" smtClean="0">
                <a:solidFill>
                  <a:srgbClr val="660066"/>
                </a:solidFill>
              </a:rPr>
              <a:t>Utilized</a:t>
            </a:r>
            <a:endParaRPr lang="sv-SE" sz="2000" dirty="0" smtClean="0">
              <a:solidFill>
                <a:srgbClr val="660066"/>
              </a:solidFill>
            </a:endParaRPr>
          </a:p>
          <a:p>
            <a:pPr marL="914400" indent="-457200">
              <a:lnSpc>
                <a:spcPct val="200000"/>
              </a:lnSpc>
              <a:buFont typeface="+mj-lt"/>
              <a:buAutoNum type="arabicPeriod"/>
            </a:pPr>
            <a:r>
              <a:rPr lang="sv-SE" sz="2000" dirty="0" err="1" smtClean="0">
                <a:solidFill>
                  <a:srgbClr val="660066"/>
                </a:solidFill>
              </a:rPr>
              <a:t>Comparision</a:t>
            </a:r>
            <a:endParaRPr lang="sv-SE" sz="2000" dirty="0" smtClean="0">
              <a:solidFill>
                <a:srgbClr val="660066"/>
              </a:solidFill>
            </a:endParaRPr>
          </a:p>
          <a:p>
            <a:pPr marL="914400" indent="-457200">
              <a:lnSpc>
                <a:spcPct val="200000"/>
              </a:lnSpc>
              <a:buFont typeface="+mj-lt"/>
              <a:buAutoNum type="arabicPeriod"/>
            </a:pPr>
            <a:r>
              <a:rPr lang="sv-SE" sz="2000" dirty="0" err="1" smtClean="0">
                <a:solidFill>
                  <a:srgbClr val="660066"/>
                </a:solidFill>
              </a:rPr>
              <a:t>Availability</a:t>
            </a:r>
            <a:r>
              <a:rPr lang="sv-SE" sz="2000" dirty="0" smtClean="0">
                <a:solidFill>
                  <a:srgbClr val="660066"/>
                </a:solidFill>
              </a:rPr>
              <a:t> </a:t>
            </a:r>
            <a:endParaRPr lang="sv-SE" sz="2000" dirty="0" smtClean="0">
              <a:solidFill>
                <a:srgbClr val="660066"/>
              </a:solidFill>
            </a:endParaRPr>
          </a:p>
          <a:p>
            <a:pPr marL="914400" indent="-457200">
              <a:lnSpc>
                <a:spcPct val="200000"/>
              </a:lnSpc>
              <a:buFont typeface="+mj-lt"/>
              <a:buAutoNum type="arabicPeriod"/>
            </a:pPr>
            <a:r>
              <a:rPr lang="sv-SE" sz="2000" dirty="0" smtClean="0">
                <a:solidFill>
                  <a:srgbClr val="660066"/>
                </a:solidFill>
              </a:rPr>
              <a:t>Potential </a:t>
            </a:r>
            <a:r>
              <a:rPr lang="sv-SE" sz="2000" dirty="0" err="1" smtClean="0">
                <a:solidFill>
                  <a:srgbClr val="660066"/>
                </a:solidFill>
              </a:rPr>
              <a:t>Savings</a:t>
            </a:r>
            <a:r>
              <a:rPr lang="sv-SE" sz="2000" dirty="0" smtClean="0">
                <a:solidFill>
                  <a:srgbClr val="660066"/>
                </a:solidFill>
              </a:rPr>
              <a:t> </a:t>
            </a:r>
            <a:endParaRPr lang="sv-SE" sz="2000" dirty="0" smtClean="0">
              <a:solidFill>
                <a:srgbClr val="660066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b="1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Instructions </a:t>
            </a:r>
            <a:r>
              <a:rPr lang="sv-SE" sz="2400" b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Best practices to save water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16" y="305167"/>
            <a:ext cx="1397508" cy="12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="" xmlns:adec="http://schemas.microsoft.com/office/drawing/2017/decorative" xmlns:lc="http://schemas.openxmlformats.org/drawingml/2006/lockedCanvas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4096" y="482948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gradFill flip="none" rotWithShape="1">
            <a:gsLst>
              <a:gs pos="0">
                <a:srgbClr val="DC38C8">
                  <a:shade val="30000"/>
                  <a:satMod val="115000"/>
                </a:srgbClr>
              </a:gs>
              <a:gs pos="50000">
                <a:srgbClr val="DC38C8">
                  <a:shade val="67500"/>
                  <a:satMod val="115000"/>
                </a:srgbClr>
              </a:gs>
              <a:gs pos="100000">
                <a:srgbClr val="DC38C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42CA5BB0-5C12-483C-85AE-11228F944548}"/>
              </a:ext>
            </a:extLst>
          </p:cNvPr>
          <p:cNvSpPr>
            <a:spLocks noGrp="1"/>
          </p:cNvSpPr>
          <p:nvPr/>
        </p:nvSpPr>
        <p:spPr>
          <a:xfrm>
            <a:off x="1197769" y="811161"/>
            <a:ext cx="3335594" cy="5403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solidFill>
                  <a:srgbClr val="FFFFFF"/>
                </a:solidFill>
              </a:rPr>
              <a:t>TECHNICAL SOLUTIONS</a:t>
            </a:r>
            <a:endParaRPr lang="en-GB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10102592-E8D5-4089-8D81-FA8E2E6FF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95575"/>
              </p:ext>
            </p:extLst>
          </p:nvPr>
        </p:nvGraphicFramePr>
        <p:xfrm>
          <a:off x="5056982" y="5286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16" y="305167"/>
            <a:ext cx="1397508" cy="12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33" y="2314795"/>
            <a:ext cx="10364451" cy="1596177"/>
          </a:xfrm>
        </p:spPr>
        <p:txBody>
          <a:bodyPr/>
          <a:lstStyle/>
          <a:p>
            <a:r>
              <a:rPr lang="en-US" sz="5400" b="1" dirty="0" smtClean="0">
                <a:hlinkClick r:id="rId2"/>
              </a:rPr>
              <a:t>DEMO IN DATA STUDIO</a:t>
            </a: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16" y="305167"/>
            <a:ext cx="1397508" cy="12522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151" y="6347791"/>
            <a:ext cx="165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 action="ppaction://hlinkfile"/>
              </a:rPr>
              <a:t>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="" xmlns:adec="http://schemas.microsoft.com/office/drawing/2017/decorative" xmlns:lc="http://schemas.openxmlformats.org/drawingml/2006/lockedCanvas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4096" y="482948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gradFill flip="none" rotWithShape="1">
            <a:gsLst>
              <a:gs pos="0">
                <a:srgbClr val="DC38C8">
                  <a:shade val="30000"/>
                  <a:satMod val="115000"/>
                </a:srgbClr>
              </a:gs>
              <a:gs pos="50000">
                <a:srgbClr val="DC38C8">
                  <a:shade val="67500"/>
                  <a:satMod val="115000"/>
                </a:srgbClr>
              </a:gs>
              <a:gs pos="100000">
                <a:srgbClr val="DC38C8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010323E-981D-448F-8ADD-A5AAB07BFBF7}"/>
              </a:ext>
            </a:extLst>
          </p:cNvPr>
          <p:cNvSpPr>
            <a:spLocks noGrp="1"/>
          </p:cNvSpPr>
          <p:nvPr/>
        </p:nvSpPr>
        <p:spPr>
          <a:xfrm>
            <a:off x="762000" y="596545"/>
            <a:ext cx="3567915" cy="495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ACHIEVEMENT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65105" y="482948"/>
            <a:ext cx="6089649" cy="5572124"/>
            <a:chOff x="4865105" y="482948"/>
            <a:chExt cx="6089649" cy="5572124"/>
          </a:xfrm>
        </p:grpSpPr>
        <p:sp>
          <p:nvSpPr>
            <p:cNvPr id="12" name="Freeform 11"/>
            <p:cNvSpPr/>
            <p:nvPr/>
          </p:nvSpPr>
          <p:spPr>
            <a:xfrm>
              <a:off x="4865105" y="482948"/>
              <a:ext cx="4689030" cy="1002982"/>
            </a:xfrm>
            <a:custGeom>
              <a:avLst/>
              <a:gdLst>
                <a:gd name="connsiteX0" fmla="*/ 0 w 4689030"/>
                <a:gd name="connsiteY0" fmla="*/ 100298 h 1002982"/>
                <a:gd name="connsiteX1" fmla="*/ 100298 w 4689030"/>
                <a:gd name="connsiteY1" fmla="*/ 0 h 1002982"/>
                <a:gd name="connsiteX2" fmla="*/ 4588732 w 4689030"/>
                <a:gd name="connsiteY2" fmla="*/ 0 h 1002982"/>
                <a:gd name="connsiteX3" fmla="*/ 4689030 w 4689030"/>
                <a:gd name="connsiteY3" fmla="*/ 100298 h 1002982"/>
                <a:gd name="connsiteX4" fmla="*/ 4689030 w 4689030"/>
                <a:gd name="connsiteY4" fmla="*/ 902684 h 1002982"/>
                <a:gd name="connsiteX5" fmla="*/ 4588732 w 4689030"/>
                <a:gd name="connsiteY5" fmla="*/ 1002982 h 1002982"/>
                <a:gd name="connsiteX6" fmla="*/ 100298 w 4689030"/>
                <a:gd name="connsiteY6" fmla="*/ 1002982 h 1002982"/>
                <a:gd name="connsiteX7" fmla="*/ 0 w 4689030"/>
                <a:gd name="connsiteY7" fmla="*/ 902684 h 1002982"/>
                <a:gd name="connsiteX8" fmla="*/ 0 w 4689030"/>
                <a:gd name="connsiteY8" fmla="*/ 100298 h 100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9030" h="1002982">
                  <a:moveTo>
                    <a:pt x="0" y="100298"/>
                  </a:moveTo>
                  <a:cubicBezTo>
                    <a:pt x="0" y="44905"/>
                    <a:pt x="44905" y="0"/>
                    <a:pt x="100298" y="0"/>
                  </a:cubicBezTo>
                  <a:lnTo>
                    <a:pt x="4588732" y="0"/>
                  </a:lnTo>
                  <a:cubicBezTo>
                    <a:pt x="4644125" y="0"/>
                    <a:pt x="4689030" y="44905"/>
                    <a:pt x="4689030" y="100298"/>
                  </a:cubicBezTo>
                  <a:lnTo>
                    <a:pt x="4689030" y="902684"/>
                  </a:lnTo>
                  <a:cubicBezTo>
                    <a:pt x="4689030" y="958077"/>
                    <a:pt x="4644125" y="1002982"/>
                    <a:pt x="4588732" y="1002982"/>
                  </a:cubicBezTo>
                  <a:lnTo>
                    <a:pt x="100298" y="1002982"/>
                  </a:lnTo>
                  <a:cubicBezTo>
                    <a:pt x="44905" y="1002982"/>
                    <a:pt x="0" y="958077"/>
                    <a:pt x="0" y="902684"/>
                  </a:cubicBezTo>
                  <a:lnTo>
                    <a:pt x="0" y="1002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916" tIns="158916" rIns="1299809" bIns="158916" numCol="1" spcCol="1270" anchor="ctr" anchorCtr="0">
              <a:noAutofit/>
            </a:bodyPr>
            <a:lstStyle/>
            <a:p>
              <a:pPr lvl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400" kern="1200" dirty="0" smtClean="0"/>
                <a:t>Outreach</a:t>
              </a:r>
              <a:endParaRPr lang="en-US" sz="3400" kern="1200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5215259" y="1625233"/>
              <a:ext cx="4689030" cy="1002982"/>
            </a:xfrm>
            <a:custGeom>
              <a:avLst/>
              <a:gdLst>
                <a:gd name="connsiteX0" fmla="*/ 0 w 4689030"/>
                <a:gd name="connsiteY0" fmla="*/ 100298 h 1002982"/>
                <a:gd name="connsiteX1" fmla="*/ 100298 w 4689030"/>
                <a:gd name="connsiteY1" fmla="*/ 0 h 1002982"/>
                <a:gd name="connsiteX2" fmla="*/ 4588732 w 4689030"/>
                <a:gd name="connsiteY2" fmla="*/ 0 h 1002982"/>
                <a:gd name="connsiteX3" fmla="*/ 4689030 w 4689030"/>
                <a:gd name="connsiteY3" fmla="*/ 100298 h 1002982"/>
                <a:gd name="connsiteX4" fmla="*/ 4689030 w 4689030"/>
                <a:gd name="connsiteY4" fmla="*/ 902684 h 1002982"/>
                <a:gd name="connsiteX5" fmla="*/ 4588732 w 4689030"/>
                <a:gd name="connsiteY5" fmla="*/ 1002982 h 1002982"/>
                <a:gd name="connsiteX6" fmla="*/ 100298 w 4689030"/>
                <a:gd name="connsiteY6" fmla="*/ 1002982 h 1002982"/>
                <a:gd name="connsiteX7" fmla="*/ 0 w 4689030"/>
                <a:gd name="connsiteY7" fmla="*/ 902684 h 1002982"/>
                <a:gd name="connsiteX8" fmla="*/ 0 w 4689030"/>
                <a:gd name="connsiteY8" fmla="*/ 100298 h 100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9030" h="1002982">
                  <a:moveTo>
                    <a:pt x="0" y="100298"/>
                  </a:moveTo>
                  <a:cubicBezTo>
                    <a:pt x="0" y="44905"/>
                    <a:pt x="44905" y="0"/>
                    <a:pt x="100298" y="0"/>
                  </a:cubicBezTo>
                  <a:lnTo>
                    <a:pt x="4588732" y="0"/>
                  </a:lnTo>
                  <a:cubicBezTo>
                    <a:pt x="4644125" y="0"/>
                    <a:pt x="4689030" y="44905"/>
                    <a:pt x="4689030" y="100298"/>
                  </a:cubicBezTo>
                  <a:lnTo>
                    <a:pt x="4689030" y="902684"/>
                  </a:lnTo>
                  <a:cubicBezTo>
                    <a:pt x="4689030" y="958077"/>
                    <a:pt x="4644125" y="1002982"/>
                    <a:pt x="4588732" y="1002982"/>
                  </a:cubicBezTo>
                  <a:lnTo>
                    <a:pt x="100298" y="1002982"/>
                  </a:lnTo>
                  <a:cubicBezTo>
                    <a:pt x="44905" y="1002982"/>
                    <a:pt x="0" y="958077"/>
                    <a:pt x="0" y="902684"/>
                  </a:cubicBezTo>
                  <a:lnTo>
                    <a:pt x="0" y="1002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531878"/>
                <a:satOff val="-916"/>
                <a:lumOff val="3775"/>
                <a:alphaOff val="0"/>
              </a:schemeClr>
            </a:fillRef>
            <a:effectRef idx="0">
              <a:schemeClr val="accent5">
                <a:hueOff val="1531878"/>
                <a:satOff val="-916"/>
                <a:lumOff val="377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916" tIns="158916" rIns="1161010" bIns="158916" numCol="1" spcCol="1270" anchor="ctr" anchorCtr="0">
              <a:noAutofit/>
            </a:bodyPr>
            <a:lstStyle/>
            <a:p>
              <a:pPr lvl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400" kern="1200" dirty="0" smtClean="0"/>
                <a:t>Awareness</a:t>
              </a:r>
              <a:endParaRPr lang="en-US" sz="3400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565414" y="2767519"/>
              <a:ext cx="4689030" cy="1002982"/>
            </a:xfrm>
            <a:custGeom>
              <a:avLst/>
              <a:gdLst>
                <a:gd name="connsiteX0" fmla="*/ 0 w 4689030"/>
                <a:gd name="connsiteY0" fmla="*/ 100298 h 1002982"/>
                <a:gd name="connsiteX1" fmla="*/ 100298 w 4689030"/>
                <a:gd name="connsiteY1" fmla="*/ 0 h 1002982"/>
                <a:gd name="connsiteX2" fmla="*/ 4588732 w 4689030"/>
                <a:gd name="connsiteY2" fmla="*/ 0 h 1002982"/>
                <a:gd name="connsiteX3" fmla="*/ 4689030 w 4689030"/>
                <a:gd name="connsiteY3" fmla="*/ 100298 h 1002982"/>
                <a:gd name="connsiteX4" fmla="*/ 4689030 w 4689030"/>
                <a:gd name="connsiteY4" fmla="*/ 902684 h 1002982"/>
                <a:gd name="connsiteX5" fmla="*/ 4588732 w 4689030"/>
                <a:gd name="connsiteY5" fmla="*/ 1002982 h 1002982"/>
                <a:gd name="connsiteX6" fmla="*/ 100298 w 4689030"/>
                <a:gd name="connsiteY6" fmla="*/ 1002982 h 1002982"/>
                <a:gd name="connsiteX7" fmla="*/ 0 w 4689030"/>
                <a:gd name="connsiteY7" fmla="*/ 902684 h 1002982"/>
                <a:gd name="connsiteX8" fmla="*/ 0 w 4689030"/>
                <a:gd name="connsiteY8" fmla="*/ 100298 h 100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9030" h="1002982">
                  <a:moveTo>
                    <a:pt x="0" y="100298"/>
                  </a:moveTo>
                  <a:cubicBezTo>
                    <a:pt x="0" y="44905"/>
                    <a:pt x="44905" y="0"/>
                    <a:pt x="100298" y="0"/>
                  </a:cubicBezTo>
                  <a:lnTo>
                    <a:pt x="4588732" y="0"/>
                  </a:lnTo>
                  <a:cubicBezTo>
                    <a:pt x="4644125" y="0"/>
                    <a:pt x="4689030" y="44905"/>
                    <a:pt x="4689030" y="100298"/>
                  </a:cubicBezTo>
                  <a:lnTo>
                    <a:pt x="4689030" y="902684"/>
                  </a:lnTo>
                  <a:cubicBezTo>
                    <a:pt x="4689030" y="958077"/>
                    <a:pt x="4644125" y="1002982"/>
                    <a:pt x="4588732" y="1002982"/>
                  </a:cubicBezTo>
                  <a:lnTo>
                    <a:pt x="100298" y="1002982"/>
                  </a:lnTo>
                  <a:cubicBezTo>
                    <a:pt x="44905" y="1002982"/>
                    <a:pt x="0" y="958077"/>
                    <a:pt x="0" y="902684"/>
                  </a:cubicBezTo>
                  <a:lnTo>
                    <a:pt x="0" y="1002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3063757"/>
                <a:satOff val="-1833"/>
                <a:lumOff val="7549"/>
                <a:alphaOff val="0"/>
              </a:schemeClr>
            </a:fillRef>
            <a:effectRef idx="0">
              <a:schemeClr val="accent5">
                <a:hueOff val="3063757"/>
                <a:satOff val="-1833"/>
                <a:lumOff val="754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916" tIns="158916" rIns="1161009" bIns="158916" numCol="1" spcCol="1270" anchor="ctr" anchorCtr="0">
              <a:noAutofit/>
            </a:bodyPr>
            <a:lstStyle/>
            <a:p>
              <a:pPr lvl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400" kern="1200" dirty="0" smtClean="0"/>
                <a:t>Motivation</a:t>
              </a:r>
              <a:endParaRPr lang="en-US" sz="3400" kern="1200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915569" y="3909804"/>
              <a:ext cx="4689030" cy="1002982"/>
            </a:xfrm>
            <a:custGeom>
              <a:avLst/>
              <a:gdLst>
                <a:gd name="connsiteX0" fmla="*/ 0 w 4689030"/>
                <a:gd name="connsiteY0" fmla="*/ 100298 h 1002982"/>
                <a:gd name="connsiteX1" fmla="*/ 100298 w 4689030"/>
                <a:gd name="connsiteY1" fmla="*/ 0 h 1002982"/>
                <a:gd name="connsiteX2" fmla="*/ 4588732 w 4689030"/>
                <a:gd name="connsiteY2" fmla="*/ 0 h 1002982"/>
                <a:gd name="connsiteX3" fmla="*/ 4689030 w 4689030"/>
                <a:gd name="connsiteY3" fmla="*/ 100298 h 1002982"/>
                <a:gd name="connsiteX4" fmla="*/ 4689030 w 4689030"/>
                <a:gd name="connsiteY4" fmla="*/ 902684 h 1002982"/>
                <a:gd name="connsiteX5" fmla="*/ 4588732 w 4689030"/>
                <a:gd name="connsiteY5" fmla="*/ 1002982 h 1002982"/>
                <a:gd name="connsiteX6" fmla="*/ 100298 w 4689030"/>
                <a:gd name="connsiteY6" fmla="*/ 1002982 h 1002982"/>
                <a:gd name="connsiteX7" fmla="*/ 0 w 4689030"/>
                <a:gd name="connsiteY7" fmla="*/ 902684 h 1002982"/>
                <a:gd name="connsiteX8" fmla="*/ 0 w 4689030"/>
                <a:gd name="connsiteY8" fmla="*/ 100298 h 100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9030" h="1002982">
                  <a:moveTo>
                    <a:pt x="0" y="100298"/>
                  </a:moveTo>
                  <a:cubicBezTo>
                    <a:pt x="0" y="44905"/>
                    <a:pt x="44905" y="0"/>
                    <a:pt x="100298" y="0"/>
                  </a:cubicBezTo>
                  <a:lnTo>
                    <a:pt x="4588732" y="0"/>
                  </a:lnTo>
                  <a:cubicBezTo>
                    <a:pt x="4644125" y="0"/>
                    <a:pt x="4689030" y="44905"/>
                    <a:pt x="4689030" y="100298"/>
                  </a:cubicBezTo>
                  <a:lnTo>
                    <a:pt x="4689030" y="902684"/>
                  </a:lnTo>
                  <a:cubicBezTo>
                    <a:pt x="4689030" y="958077"/>
                    <a:pt x="4644125" y="1002982"/>
                    <a:pt x="4588732" y="1002982"/>
                  </a:cubicBezTo>
                  <a:lnTo>
                    <a:pt x="100298" y="1002982"/>
                  </a:lnTo>
                  <a:cubicBezTo>
                    <a:pt x="44905" y="1002982"/>
                    <a:pt x="0" y="958077"/>
                    <a:pt x="0" y="902684"/>
                  </a:cubicBezTo>
                  <a:lnTo>
                    <a:pt x="0" y="1002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595635"/>
                <a:satOff val="-2749"/>
                <a:lumOff val="11324"/>
                <a:alphaOff val="0"/>
              </a:schemeClr>
            </a:fillRef>
            <a:effectRef idx="0">
              <a:schemeClr val="accent5">
                <a:hueOff val="4595635"/>
                <a:satOff val="-2749"/>
                <a:lumOff val="1132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916" tIns="158916" rIns="1161010" bIns="158916" numCol="1" spcCol="1270" anchor="ctr" anchorCtr="0">
              <a:noAutofit/>
            </a:bodyPr>
            <a:lstStyle/>
            <a:p>
              <a:pPr lvl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400" kern="1200" dirty="0" smtClean="0"/>
                <a:t>Improvement</a:t>
              </a:r>
              <a:endParaRPr lang="en-US" sz="34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265724" y="5052090"/>
              <a:ext cx="4689030" cy="1002982"/>
            </a:xfrm>
            <a:custGeom>
              <a:avLst/>
              <a:gdLst>
                <a:gd name="connsiteX0" fmla="*/ 0 w 4689030"/>
                <a:gd name="connsiteY0" fmla="*/ 100298 h 1002982"/>
                <a:gd name="connsiteX1" fmla="*/ 100298 w 4689030"/>
                <a:gd name="connsiteY1" fmla="*/ 0 h 1002982"/>
                <a:gd name="connsiteX2" fmla="*/ 4588732 w 4689030"/>
                <a:gd name="connsiteY2" fmla="*/ 0 h 1002982"/>
                <a:gd name="connsiteX3" fmla="*/ 4689030 w 4689030"/>
                <a:gd name="connsiteY3" fmla="*/ 100298 h 1002982"/>
                <a:gd name="connsiteX4" fmla="*/ 4689030 w 4689030"/>
                <a:gd name="connsiteY4" fmla="*/ 902684 h 1002982"/>
                <a:gd name="connsiteX5" fmla="*/ 4588732 w 4689030"/>
                <a:gd name="connsiteY5" fmla="*/ 1002982 h 1002982"/>
                <a:gd name="connsiteX6" fmla="*/ 100298 w 4689030"/>
                <a:gd name="connsiteY6" fmla="*/ 1002982 h 1002982"/>
                <a:gd name="connsiteX7" fmla="*/ 0 w 4689030"/>
                <a:gd name="connsiteY7" fmla="*/ 902684 h 1002982"/>
                <a:gd name="connsiteX8" fmla="*/ 0 w 4689030"/>
                <a:gd name="connsiteY8" fmla="*/ 100298 h 100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89030" h="1002982">
                  <a:moveTo>
                    <a:pt x="0" y="100298"/>
                  </a:moveTo>
                  <a:cubicBezTo>
                    <a:pt x="0" y="44905"/>
                    <a:pt x="44905" y="0"/>
                    <a:pt x="100298" y="0"/>
                  </a:cubicBezTo>
                  <a:lnTo>
                    <a:pt x="4588732" y="0"/>
                  </a:lnTo>
                  <a:cubicBezTo>
                    <a:pt x="4644125" y="0"/>
                    <a:pt x="4689030" y="44905"/>
                    <a:pt x="4689030" y="100298"/>
                  </a:cubicBezTo>
                  <a:lnTo>
                    <a:pt x="4689030" y="902684"/>
                  </a:lnTo>
                  <a:cubicBezTo>
                    <a:pt x="4689030" y="958077"/>
                    <a:pt x="4644125" y="1002982"/>
                    <a:pt x="4588732" y="1002982"/>
                  </a:cubicBezTo>
                  <a:lnTo>
                    <a:pt x="100298" y="1002982"/>
                  </a:lnTo>
                  <a:cubicBezTo>
                    <a:pt x="44905" y="1002982"/>
                    <a:pt x="0" y="958077"/>
                    <a:pt x="0" y="902684"/>
                  </a:cubicBezTo>
                  <a:lnTo>
                    <a:pt x="0" y="10029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127514"/>
                <a:satOff val="-3666"/>
                <a:lumOff val="15098"/>
                <a:alphaOff val="0"/>
              </a:schemeClr>
            </a:fillRef>
            <a:effectRef idx="0">
              <a:schemeClr val="accent5">
                <a:hueOff val="6127514"/>
                <a:satOff val="-3666"/>
                <a:lumOff val="150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8916" tIns="158916" rIns="1161010" bIns="158916" numCol="1" spcCol="1270" anchor="ctr" anchorCtr="0">
              <a:noAutofit/>
            </a:bodyPr>
            <a:lstStyle/>
            <a:p>
              <a:pPr lvl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400" kern="1200" dirty="0" smtClean="0"/>
                <a:t>Identify Challenges</a:t>
              </a:r>
              <a:endParaRPr lang="en-US" sz="3400" kern="1200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8902196" y="1215682"/>
              <a:ext cx="651938" cy="651938"/>
            </a:xfrm>
            <a:custGeom>
              <a:avLst/>
              <a:gdLst>
                <a:gd name="connsiteX0" fmla="*/ 0 w 651938"/>
                <a:gd name="connsiteY0" fmla="*/ 358566 h 651938"/>
                <a:gd name="connsiteX1" fmla="*/ 146686 w 651938"/>
                <a:gd name="connsiteY1" fmla="*/ 358566 h 651938"/>
                <a:gd name="connsiteX2" fmla="*/ 146686 w 651938"/>
                <a:gd name="connsiteY2" fmla="*/ 0 h 651938"/>
                <a:gd name="connsiteX3" fmla="*/ 505252 w 651938"/>
                <a:gd name="connsiteY3" fmla="*/ 0 h 651938"/>
                <a:gd name="connsiteX4" fmla="*/ 505252 w 651938"/>
                <a:gd name="connsiteY4" fmla="*/ 358566 h 651938"/>
                <a:gd name="connsiteX5" fmla="*/ 651938 w 651938"/>
                <a:gd name="connsiteY5" fmla="*/ 358566 h 651938"/>
                <a:gd name="connsiteX6" fmla="*/ 325969 w 651938"/>
                <a:gd name="connsiteY6" fmla="*/ 651938 h 651938"/>
                <a:gd name="connsiteX7" fmla="*/ 0 w 651938"/>
                <a:gd name="connsiteY7" fmla="*/ 358566 h 65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938" h="651938">
                  <a:moveTo>
                    <a:pt x="0" y="358566"/>
                  </a:moveTo>
                  <a:lnTo>
                    <a:pt x="146686" y="358566"/>
                  </a:lnTo>
                  <a:lnTo>
                    <a:pt x="146686" y="0"/>
                  </a:lnTo>
                  <a:lnTo>
                    <a:pt x="505252" y="0"/>
                  </a:lnTo>
                  <a:lnTo>
                    <a:pt x="505252" y="358566"/>
                  </a:lnTo>
                  <a:lnTo>
                    <a:pt x="651938" y="358566"/>
                  </a:lnTo>
                  <a:lnTo>
                    <a:pt x="325969" y="651938"/>
                  </a:lnTo>
                  <a:lnTo>
                    <a:pt x="0" y="358566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7326" tIns="40640" rIns="187326" bIns="201995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9252351" y="2357968"/>
              <a:ext cx="651938" cy="651938"/>
            </a:xfrm>
            <a:custGeom>
              <a:avLst/>
              <a:gdLst>
                <a:gd name="connsiteX0" fmla="*/ 0 w 651938"/>
                <a:gd name="connsiteY0" fmla="*/ 358566 h 651938"/>
                <a:gd name="connsiteX1" fmla="*/ 146686 w 651938"/>
                <a:gd name="connsiteY1" fmla="*/ 358566 h 651938"/>
                <a:gd name="connsiteX2" fmla="*/ 146686 w 651938"/>
                <a:gd name="connsiteY2" fmla="*/ 0 h 651938"/>
                <a:gd name="connsiteX3" fmla="*/ 505252 w 651938"/>
                <a:gd name="connsiteY3" fmla="*/ 0 h 651938"/>
                <a:gd name="connsiteX4" fmla="*/ 505252 w 651938"/>
                <a:gd name="connsiteY4" fmla="*/ 358566 h 651938"/>
                <a:gd name="connsiteX5" fmla="*/ 651938 w 651938"/>
                <a:gd name="connsiteY5" fmla="*/ 358566 h 651938"/>
                <a:gd name="connsiteX6" fmla="*/ 325969 w 651938"/>
                <a:gd name="connsiteY6" fmla="*/ 651938 h 651938"/>
                <a:gd name="connsiteX7" fmla="*/ 0 w 651938"/>
                <a:gd name="connsiteY7" fmla="*/ 358566 h 65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938" h="651938">
                  <a:moveTo>
                    <a:pt x="0" y="358566"/>
                  </a:moveTo>
                  <a:lnTo>
                    <a:pt x="146686" y="358566"/>
                  </a:lnTo>
                  <a:lnTo>
                    <a:pt x="146686" y="0"/>
                  </a:lnTo>
                  <a:lnTo>
                    <a:pt x="505252" y="0"/>
                  </a:lnTo>
                  <a:lnTo>
                    <a:pt x="505252" y="358566"/>
                  </a:lnTo>
                  <a:lnTo>
                    <a:pt x="651938" y="358566"/>
                  </a:lnTo>
                  <a:lnTo>
                    <a:pt x="325969" y="651938"/>
                  </a:lnTo>
                  <a:lnTo>
                    <a:pt x="0" y="358566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1904208"/>
                <a:satOff val="652"/>
                <a:lumOff val="92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1904208"/>
                <a:satOff val="652"/>
                <a:lumOff val="92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7326" tIns="40640" rIns="187326" bIns="201995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9602506" y="3483537"/>
              <a:ext cx="651938" cy="651938"/>
            </a:xfrm>
            <a:custGeom>
              <a:avLst/>
              <a:gdLst>
                <a:gd name="connsiteX0" fmla="*/ 0 w 651938"/>
                <a:gd name="connsiteY0" fmla="*/ 358566 h 651938"/>
                <a:gd name="connsiteX1" fmla="*/ 146686 w 651938"/>
                <a:gd name="connsiteY1" fmla="*/ 358566 h 651938"/>
                <a:gd name="connsiteX2" fmla="*/ 146686 w 651938"/>
                <a:gd name="connsiteY2" fmla="*/ 0 h 651938"/>
                <a:gd name="connsiteX3" fmla="*/ 505252 w 651938"/>
                <a:gd name="connsiteY3" fmla="*/ 0 h 651938"/>
                <a:gd name="connsiteX4" fmla="*/ 505252 w 651938"/>
                <a:gd name="connsiteY4" fmla="*/ 358566 h 651938"/>
                <a:gd name="connsiteX5" fmla="*/ 651938 w 651938"/>
                <a:gd name="connsiteY5" fmla="*/ 358566 h 651938"/>
                <a:gd name="connsiteX6" fmla="*/ 325969 w 651938"/>
                <a:gd name="connsiteY6" fmla="*/ 651938 h 651938"/>
                <a:gd name="connsiteX7" fmla="*/ 0 w 651938"/>
                <a:gd name="connsiteY7" fmla="*/ 358566 h 65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938" h="651938">
                  <a:moveTo>
                    <a:pt x="0" y="358566"/>
                  </a:moveTo>
                  <a:lnTo>
                    <a:pt x="146686" y="358566"/>
                  </a:lnTo>
                  <a:lnTo>
                    <a:pt x="146686" y="0"/>
                  </a:lnTo>
                  <a:lnTo>
                    <a:pt x="505252" y="0"/>
                  </a:lnTo>
                  <a:lnTo>
                    <a:pt x="505252" y="358566"/>
                  </a:lnTo>
                  <a:lnTo>
                    <a:pt x="651938" y="358566"/>
                  </a:lnTo>
                  <a:lnTo>
                    <a:pt x="325969" y="651938"/>
                  </a:lnTo>
                  <a:lnTo>
                    <a:pt x="0" y="358566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3808417"/>
                <a:satOff val="1305"/>
                <a:lumOff val="1843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3808417"/>
                <a:satOff val="1305"/>
                <a:lumOff val="184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7326" tIns="40640" rIns="187326" bIns="201995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9952661" y="4636967"/>
              <a:ext cx="651938" cy="651938"/>
            </a:xfrm>
            <a:custGeom>
              <a:avLst/>
              <a:gdLst>
                <a:gd name="connsiteX0" fmla="*/ 0 w 651938"/>
                <a:gd name="connsiteY0" fmla="*/ 358566 h 651938"/>
                <a:gd name="connsiteX1" fmla="*/ 146686 w 651938"/>
                <a:gd name="connsiteY1" fmla="*/ 358566 h 651938"/>
                <a:gd name="connsiteX2" fmla="*/ 146686 w 651938"/>
                <a:gd name="connsiteY2" fmla="*/ 0 h 651938"/>
                <a:gd name="connsiteX3" fmla="*/ 505252 w 651938"/>
                <a:gd name="connsiteY3" fmla="*/ 0 h 651938"/>
                <a:gd name="connsiteX4" fmla="*/ 505252 w 651938"/>
                <a:gd name="connsiteY4" fmla="*/ 358566 h 651938"/>
                <a:gd name="connsiteX5" fmla="*/ 651938 w 651938"/>
                <a:gd name="connsiteY5" fmla="*/ 358566 h 651938"/>
                <a:gd name="connsiteX6" fmla="*/ 325969 w 651938"/>
                <a:gd name="connsiteY6" fmla="*/ 651938 h 651938"/>
                <a:gd name="connsiteX7" fmla="*/ 0 w 651938"/>
                <a:gd name="connsiteY7" fmla="*/ 358566 h 65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1938" h="651938">
                  <a:moveTo>
                    <a:pt x="0" y="358566"/>
                  </a:moveTo>
                  <a:lnTo>
                    <a:pt x="146686" y="358566"/>
                  </a:lnTo>
                  <a:lnTo>
                    <a:pt x="146686" y="0"/>
                  </a:lnTo>
                  <a:lnTo>
                    <a:pt x="505252" y="0"/>
                  </a:lnTo>
                  <a:lnTo>
                    <a:pt x="505252" y="358566"/>
                  </a:lnTo>
                  <a:lnTo>
                    <a:pt x="651938" y="358566"/>
                  </a:lnTo>
                  <a:lnTo>
                    <a:pt x="325969" y="651938"/>
                  </a:lnTo>
                  <a:lnTo>
                    <a:pt x="0" y="358566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5712625"/>
                <a:satOff val="1957"/>
                <a:lumOff val="276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5712625"/>
                <a:satOff val="1957"/>
                <a:lumOff val="276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7326" tIns="40640" rIns="187326" bIns="201995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16" y="305167"/>
            <a:ext cx="1397508" cy="12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2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B92CEA2-D077-428A-913F-BD5D5BA6A622}"/>
              </a:ext>
            </a:extLst>
          </p:cNvPr>
          <p:cNvSpPr>
            <a:spLocks noGrp="1"/>
          </p:cNvSpPr>
          <p:nvPr/>
        </p:nvSpPr>
        <p:spPr>
          <a:xfrm>
            <a:off x="838200" y="523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Future</a:t>
            </a:r>
            <a:r>
              <a:rPr lang="sv-SE" dirty="0"/>
              <a:t> Implementations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7507C2B9-C900-49D9-80E6-1494943AB30D}"/>
              </a:ext>
            </a:extLst>
          </p:cNvPr>
          <p:cNvSpPr>
            <a:spLocks noGrp="1"/>
          </p:cNvSpPr>
          <p:nvPr/>
        </p:nvSpPr>
        <p:spPr>
          <a:xfrm>
            <a:off x="838200" y="19835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660066"/>
                </a:solidFill>
              </a:rPr>
              <a:t>Rating/Badge to region based on success </a:t>
            </a:r>
            <a:r>
              <a:rPr lang="en-GB" dirty="0" smtClean="0">
                <a:solidFill>
                  <a:srgbClr val="660066"/>
                </a:solidFill>
              </a:rPr>
              <a:t>factor</a:t>
            </a:r>
          </a:p>
          <a:p>
            <a:r>
              <a:rPr lang="en-GB" dirty="0">
                <a:solidFill>
                  <a:srgbClr val="660066"/>
                </a:solidFill>
              </a:rPr>
              <a:t>Various stats </a:t>
            </a:r>
            <a:r>
              <a:rPr lang="en-GB" dirty="0" smtClean="0">
                <a:solidFill>
                  <a:srgbClr val="660066"/>
                </a:solidFill>
              </a:rPr>
              <a:t>information</a:t>
            </a:r>
          </a:p>
          <a:p>
            <a:r>
              <a:rPr lang="en-GB" dirty="0">
                <a:solidFill>
                  <a:srgbClr val="660066"/>
                </a:solidFill>
              </a:rPr>
              <a:t>Dynamic Best Practices and </a:t>
            </a:r>
            <a:r>
              <a:rPr lang="en-GB" dirty="0" smtClean="0">
                <a:solidFill>
                  <a:srgbClr val="660066"/>
                </a:solidFill>
              </a:rPr>
              <a:t>Instructions</a:t>
            </a:r>
          </a:p>
          <a:p>
            <a:r>
              <a:rPr lang="en-GB" dirty="0" err="1">
                <a:solidFill>
                  <a:srgbClr val="660066"/>
                </a:solidFill>
              </a:rPr>
              <a:t>Analyze</a:t>
            </a:r>
            <a:r>
              <a:rPr lang="en-GB" dirty="0">
                <a:solidFill>
                  <a:srgbClr val="660066"/>
                </a:solidFill>
              </a:rPr>
              <a:t> non-performing regions</a:t>
            </a:r>
            <a:endParaRPr lang="en-GB" dirty="0">
              <a:solidFill>
                <a:srgbClr val="66006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716" y="305167"/>
            <a:ext cx="1397508" cy="12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528</TotalTime>
  <Words>196</Words>
  <Application>Microsoft Macintosh PowerPoint</Application>
  <PresentationFormat>Widescreen</PresentationFormat>
  <Paragraphs>69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Algerian</vt:lpstr>
      <vt:lpstr>Arial Black</vt:lpstr>
      <vt:lpstr>Bahnschrift Light Condensed</vt:lpstr>
      <vt:lpstr>Baskerville Old Face</vt:lpstr>
      <vt:lpstr>Calibri</vt:lpstr>
      <vt:lpstr>Tw Cen MT</vt:lpstr>
      <vt:lpstr>Arial</vt:lpstr>
      <vt:lpstr>Droplet</vt:lpstr>
      <vt:lpstr>Xylem watermark project</vt:lpstr>
      <vt:lpstr>Agenda</vt:lpstr>
      <vt:lpstr>goal</vt:lpstr>
      <vt:lpstr>PowerPoint Presentation</vt:lpstr>
      <vt:lpstr>PowerPoint Presentation</vt:lpstr>
      <vt:lpstr>PowerPoint Presentation</vt:lpstr>
      <vt:lpstr>DEMO IN DATA STUDIO</vt:lpstr>
      <vt:lpstr>PowerPoint Presentation</vt:lpstr>
      <vt:lpstr>PowerPoint Presentation</vt:lpstr>
      <vt:lpstr>Xylem watermark project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Xylem water mark project</dc:title>
  <dc:creator>Alice Agha</dc:creator>
  <cp:lastModifiedBy>Venkatanjani Saroja Kandula</cp:lastModifiedBy>
  <cp:revision>34</cp:revision>
  <dcterms:created xsi:type="dcterms:W3CDTF">2019-05-25T13:41:07Z</dcterms:created>
  <dcterms:modified xsi:type="dcterms:W3CDTF">2019-05-26T09:26:13Z</dcterms:modified>
</cp:coreProperties>
</file>